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61" r:id="rId2"/>
    <p:sldId id="284" r:id="rId3"/>
    <p:sldId id="282" r:id="rId4"/>
    <p:sldId id="285" r:id="rId5"/>
    <p:sldId id="288" r:id="rId6"/>
    <p:sldId id="286" r:id="rId7"/>
    <p:sldId id="262" r:id="rId8"/>
    <p:sldId id="263" r:id="rId9"/>
    <p:sldId id="273" r:id="rId10"/>
    <p:sldId id="276" r:id="rId11"/>
    <p:sldId id="264" r:id="rId12"/>
    <p:sldId id="265" r:id="rId13"/>
    <p:sldId id="269" r:id="rId14"/>
    <p:sldId id="266" r:id="rId15"/>
    <p:sldId id="292" r:id="rId16"/>
    <p:sldId id="267" r:id="rId17"/>
    <p:sldId id="272" r:id="rId18"/>
    <p:sldId id="294" r:id="rId19"/>
    <p:sldId id="293" r:id="rId20"/>
    <p:sldId id="291" r:id="rId21"/>
    <p:sldId id="277" r:id="rId22"/>
    <p:sldId id="280" r:id="rId23"/>
    <p:sldId id="278" r:id="rId24"/>
    <p:sldId id="279" r:id="rId25"/>
    <p:sldId id="274" r:id="rId26"/>
    <p:sldId id="281" r:id="rId27"/>
    <p:sldId id="271" r:id="rId28"/>
    <p:sldId id="283" r:id="rId29"/>
    <p:sldId id="289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97243C-6043-435E-99E9-E00C1C9D90F2}">
          <p14:sldIdLst>
            <p14:sldId id="261"/>
            <p14:sldId id="284"/>
            <p14:sldId id="282"/>
            <p14:sldId id="285"/>
            <p14:sldId id="288"/>
            <p14:sldId id="286"/>
            <p14:sldId id="262"/>
            <p14:sldId id="263"/>
            <p14:sldId id="273"/>
            <p14:sldId id="276"/>
            <p14:sldId id="264"/>
            <p14:sldId id="265"/>
            <p14:sldId id="269"/>
            <p14:sldId id="266"/>
            <p14:sldId id="292"/>
            <p14:sldId id="267"/>
            <p14:sldId id="272"/>
            <p14:sldId id="294"/>
            <p14:sldId id="293"/>
            <p14:sldId id="291"/>
            <p14:sldId id="277"/>
            <p14:sldId id="280"/>
            <p14:sldId id="278"/>
            <p14:sldId id="279"/>
            <p14:sldId id="274"/>
            <p14:sldId id="281"/>
            <p14:sldId id="271"/>
            <p14:sldId id="283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2950A-5120-4F99-BCDA-7EA45F9265B1}" v="20" dt="2022-11-08T08:39:50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>
        <p:scale>
          <a:sx n="125" d="100"/>
          <a:sy n="125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5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Didden" userId="ddd38765-dbd3-436b-81f7-63e5c6d5c5ca" providerId="ADAL" clId="{CD42950A-5120-4F99-BCDA-7EA45F9265B1}"/>
    <pc:docChg chg="undo custSel addSld delSld modSld sldOrd modSection">
      <pc:chgData name="Jan Didden" userId="ddd38765-dbd3-436b-81f7-63e5c6d5c5ca" providerId="ADAL" clId="{CD42950A-5120-4F99-BCDA-7EA45F9265B1}" dt="2022-11-08T08:49:39.855" v="1124" actId="20577"/>
      <pc:docMkLst>
        <pc:docMk/>
      </pc:docMkLst>
      <pc:sldChg chg="addSp modSp mod">
        <pc:chgData name="Jan Didden" userId="ddd38765-dbd3-436b-81f7-63e5c6d5c5ca" providerId="ADAL" clId="{CD42950A-5120-4F99-BCDA-7EA45F9265B1}" dt="2022-11-07T13:26:07.954" v="707" actId="1076"/>
        <pc:sldMkLst>
          <pc:docMk/>
          <pc:sldMk cId="2126443714" sldId="263"/>
        </pc:sldMkLst>
        <pc:spChg chg="mod">
          <ac:chgData name="Jan Didden" userId="ddd38765-dbd3-436b-81f7-63e5c6d5c5ca" providerId="ADAL" clId="{CD42950A-5120-4F99-BCDA-7EA45F9265B1}" dt="2022-11-07T13:25:46.432" v="705" actId="15"/>
          <ac:spMkLst>
            <pc:docMk/>
            <pc:sldMk cId="2126443714" sldId="263"/>
            <ac:spMk id="2" creationId="{4BD10285-3B5A-2E68-4185-863CF024A21C}"/>
          </ac:spMkLst>
        </pc:spChg>
        <pc:spChg chg="mod">
          <ac:chgData name="Jan Didden" userId="ddd38765-dbd3-436b-81f7-63e5c6d5c5ca" providerId="ADAL" clId="{CD42950A-5120-4F99-BCDA-7EA45F9265B1}" dt="2022-11-07T13:23:20.258" v="659" actId="1076"/>
          <ac:spMkLst>
            <pc:docMk/>
            <pc:sldMk cId="2126443714" sldId="263"/>
            <ac:spMk id="3" creationId="{C65DB395-53BB-E714-DAFC-234817EE9777}"/>
          </ac:spMkLst>
        </pc:spChg>
        <pc:picChg chg="add mod">
          <ac:chgData name="Jan Didden" userId="ddd38765-dbd3-436b-81f7-63e5c6d5c5ca" providerId="ADAL" clId="{CD42950A-5120-4F99-BCDA-7EA45F9265B1}" dt="2022-11-07T13:26:07.954" v="707" actId="1076"/>
          <ac:picMkLst>
            <pc:docMk/>
            <pc:sldMk cId="2126443714" sldId="263"/>
            <ac:picMk id="4" creationId="{3D2594FD-3724-9532-7434-9CF4F31BB8E5}"/>
          </ac:picMkLst>
        </pc:picChg>
      </pc:sldChg>
      <pc:sldChg chg="modSp mod">
        <pc:chgData name="Jan Didden" userId="ddd38765-dbd3-436b-81f7-63e5c6d5c5ca" providerId="ADAL" clId="{CD42950A-5120-4F99-BCDA-7EA45F9265B1}" dt="2022-11-08T08:27:58.104" v="1026" actId="20577"/>
        <pc:sldMkLst>
          <pc:docMk/>
          <pc:sldMk cId="1673114635" sldId="264"/>
        </pc:sldMkLst>
        <pc:spChg chg="mod">
          <ac:chgData name="Jan Didden" userId="ddd38765-dbd3-436b-81f7-63e5c6d5c5ca" providerId="ADAL" clId="{CD42950A-5120-4F99-BCDA-7EA45F9265B1}" dt="2022-11-08T08:27:58.104" v="1026" actId="20577"/>
          <ac:spMkLst>
            <pc:docMk/>
            <pc:sldMk cId="1673114635" sldId="264"/>
            <ac:spMk id="4" creationId="{0317A350-EC8E-753D-92A4-668A120D4B6F}"/>
          </ac:spMkLst>
        </pc:spChg>
      </pc:sldChg>
      <pc:sldChg chg="modSp mod">
        <pc:chgData name="Jan Didden" userId="ddd38765-dbd3-436b-81f7-63e5c6d5c5ca" providerId="ADAL" clId="{CD42950A-5120-4F99-BCDA-7EA45F9265B1}" dt="2022-11-06T08:00:15.516" v="637" actId="20577"/>
        <pc:sldMkLst>
          <pc:docMk/>
          <pc:sldMk cId="4157859837" sldId="265"/>
        </pc:sldMkLst>
        <pc:spChg chg="mod">
          <ac:chgData name="Jan Didden" userId="ddd38765-dbd3-436b-81f7-63e5c6d5c5ca" providerId="ADAL" clId="{CD42950A-5120-4F99-BCDA-7EA45F9265B1}" dt="2022-11-06T08:00:15.516" v="637" actId="20577"/>
          <ac:spMkLst>
            <pc:docMk/>
            <pc:sldMk cId="4157859837" sldId="265"/>
            <ac:spMk id="6" creationId="{F1947256-7C52-F375-F057-041AAC93F69D}"/>
          </ac:spMkLst>
        </pc:spChg>
      </pc:sldChg>
      <pc:sldChg chg="addSp delSp modSp mod">
        <pc:chgData name="Jan Didden" userId="ddd38765-dbd3-436b-81f7-63e5c6d5c5ca" providerId="ADAL" clId="{CD42950A-5120-4F99-BCDA-7EA45F9265B1}" dt="2022-11-08T08:34:50.959" v="1038" actId="1035"/>
        <pc:sldMkLst>
          <pc:docMk/>
          <pc:sldMk cId="2178237505" sldId="266"/>
        </pc:sldMkLst>
        <pc:spChg chg="del">
          <ac:chgData name="Jan Didden" userId="ddd38765-dbd3-436b-81f7-63e5c6d5c5ca" providerId="ADAL" clId="{CD42950A-5120-4F99-BCDA-7EA45F9265B1}" dt="2022-10-17T07:28:28.694" v="58" actId="21"/>
          <ac:spMkLst>
            <pc:docMk/>
            <pc:sldMk cId="2178237505" sldId="266"/>
            <ac:spMk id="2" creationId="{7B6A2D4A-4C59-8237-91A5-A73D1372105D}"/>
          </ac:spMkLst>
        </pc:spChg>
        <pc:spChg chg="mod">
          <ac:chgData name="Jan Didden" userId="ddd38765-dbd3-436b-81f7-63e5c6d5c5ca" providerId="ADAL" clId="{CD42950A-5120-4F99-BCDA-7EA45F9265B1}" dt="2022-10-29T14:14:52.938" v="378" actId="1076"/>
          <ac:spMkLst>
            <pc:docMk/>
            <pc:sldMk cId="2178237505" sldId="266"/>
            <ac:spMk id="3" creationId="{397AE192-9B00-58E7-099E-15B16FAD24AA}"/>
          </ac:spMkLst>
        </pc:spChg>
        <pc:spChg chg="add mod">
          <ac:chgData name="Jan Didden" userId="ddd38765-dbd3-436b-81f7-63e5c6d5c5ca" providerId="ADAL" clId="{CD42950A-5120-4F99-BCDA-7EA45F9265B1}" dt="2022-11-08T08:33:37.604" v="1035" actId="207"/>
          <ac:spMkLst>
            <pc:docMk/>
            <pc:sldMk cId="2178237505" sldId="266"/>
            <ac:spMk id="5" creationId="{D8B427D3-827F-AAF3-B0F9-B4ED58906A5D}"/>
          </ac:spMkLst>
        </pc:spChg>
        <pc:picChg chg="mod">
          <ac:chgData name="Jan Didden" userId="ddd38765-dbd3-436b-81f7-63e5c6d5c5ca" providerId="ADAL" clId="{CD42950A-5120-4F99-BCDA-7EA45F9265B1}" dt="2022-11-08T08:34:50.959" v="1038" actId="1035"/>
          <ac:picMkLst>
            <pc:docMk/>
            <pc:sldMk cId="2178237505" sldId="266"/>
            <ac:picMk id="11" creationId="{EF0F0EFC-DB79-3956-FD72-9AAD1AAFE48F}"/>
          </ac:picMkLst>
        </pc:picChg>
        <pc:cxnChg chg="add mod ord">
          <ac:chgData name="Jan Didden" userId="ddd38765-dbd3-436b-81f7-63e5c6d5c5ca" providerId="ADAL" clId="{CD42950A-5120-4F99-BCDA-7EA45F9265B1}" dt="2022-11-08T08:33:58.735" v="1036" actId="166"/>
          <ac:cxnSpMkLst>
            <pc:docMk/>
            <pc:sldMk cId="2178237505" sldId="266"/>
            <ac:cxnSpMk id="4" creationId="{F527B931-2565-92DE-FCC6-0A1BAAD6E734}"/>
          </ac:cxnSpMkLst>
        </pc:cxnChg>
      </pc:sldChg>
      <pc:sldChg chg="addSp modSp mod">
        <pc:chgData name="Jan Didden" userId="ddd38765-dbd3-436b-81f7-63e5c6d5c5ca" providerId="ADAL" clId="{CD42950A-5120-4F99-BCDA-7EA45F9265B1}" dt="2022-11-07T13:36:08.529" v="829" actId="1076"/>
        <pc:sldMkLst>
          <pc:docMk/>
          <pc:sldMk cId="4152234283" sldId="267"/>
        </pc:sldMkLst>
        <pc:spChg chg="mod">
          <ac:chgData name="Jan Didden" userId="ddd38765-dbd3-436b-81f7-63e5c6d5c5ca" providerId="ADAL" clId="{CD42950A-5120-4F99-BCDA-7EA45F9265B1}" dt="2022-11-07T13:36:08.529" v="829" actId="1076"/>
          <ac:spMkLst>
            <pc:docMk/>
            <pc:sldMk cId="4152234283" sldId="267"/>
            <ac:spMk id="2" creationId="{8C454B0B-25B6-553C-855A-AFB1FACE0487}"/>
          </ac:spMkLst>
        </pc:spChg>
        <pc:spChg chg="add mod">
          <ac:chgData name="Jan Didden" userId="ddd38765-dbd3-436b-81f7-63e5c6d5c5ca" providerId="ADAL" clId="{CD42950A-5120-4F99-BCDA-7EA45F9265B1}" dt="2022-11-07T13:35:38.473" v="804" actId="1076"/>
          <ac:spMkLst>
            <pc:docMk/>
            <pc:sldMk cId="4152234283" sldId="267"/>
            <ac:spMk id="3" creationId="{26218EE2-ABA2-FAB8-B2AA-182DFE6D8A45}"/>
          </ac:spMkLst>
        </pc:spChg>
        <pc:spChg chg="mod">
          <ac:chgData name="Jan Didden" userId="ddd38765-dbd3-436b-81f7-63e5c6d5c5ca" providerId="ADAL" clId="{CD42950A-5120-4F99-BCDA-7EA45F9265B1}" dt="2022-11-07T13:33:03.434" v="752" actId="1076"/>
          <ac:spMkLst>
            <pc:docMk/>
            <pc:sldMk cId="4152234283" sldId="267"/>
            <ac:spMk id="4" creationId="{FB06F6BC-B1B0-65BA-296C-AE25BA08E57C}"/>
          </ac:spMkLst>
        </pc:spChg>
        <pc:spChg chg="mod">
          <ac:chgData name="Jan Didden" userId="ddd38765-dbd3-436b-81f7-63e5c6d5c5ca" providerId="ADAL" clId="{CD42950A-5120-4F99-BCDA-7EA45F9265B1}" dt="2022-10-17T07:30:27.645" v="77" actId="404"/>
          <ac:spMkLst>
            <pc:docMk/>
            <pc:sldMk cId="4152234283" sldId="267"/>
            <ac:spMk id="5" creationId="{040B995E-644D-C75A-04AB-604BB5E48885}"/>
          </ac:spMkLst>
        </pc:spChg>
        <pc:picChg chg="mod">
          <ac:chgData name="Jan Didden" userId="ddd38765-dbd3-436b-81f7-63e5c6d5c5ca" providerId="ADAL" clId="{CD42950A-5120-4F99-BCDA-7EA45F9265B1}" dt="2022-11-07T13:34:41.626" v="773" actId="1076"/>
          <ac:picMkLst>
            <pc:docMk/>
            <pc:sldMk cId="4152234283" sldId="267"/>
            <ac:picMk id="8" creationId="{E18DBF85-66A1-BEED-545C-5EA02478540A}"/>
          </ac:picMkLst>
        </pc:picChg>
      </pc:sldChg>
      <pc:sldChg chg="delSp del mod">
        <pc:chgData name="Jan Didden" userId="ddd38765-dbd3-436b-81f7-63e5c6d5c5ca" providerId="ADAL" clId="{CD42950A-5120-4F99-BCDA-7EA45F9265B1}" dt="2022-10-17T07:34:30.251" v="97" actId="2696"/>
        <pc:sldMkLst>
          <pc:docMk/>
          <pc:sldMk cId="1075324274" sldId="268"/>
        </pc:sldMkLst>
        <pc:picChg chg="del">
          <ac:chgData name="Jan Didden" userId="ddd38765-dbd3-436b-81f7-63e5c6d5c5ca" providerId="ADAL" clId="{CD42950A-5120-4F99-BCDA-7EA45F9265B1}" dt="2022-10-17T07:32:05.732" v="78" actId="21"/>
          <ac:picMkLst>
            <pc:docMk/>
            <pc:sldMk cId="1075324274" sldId="268"/>
            <ac:picMk id="3" creationId="{E778BC1F-CB3A-5042-E620-817F2343B0C5}"/>
          </ac:picMkLst>
        </pc:picChg>
      </pc:sldChg>
      <pc:sldChg chg="addSp modSp mod">
        <pc:chgData name="Jan Didden" userId="ddd38765-dbd3-436b-81f7-63e5c6d5c5ca" providerId="ADAL" clId="{CD42950A-5120-4F99-BCDA-7EA45F9265B1}" dt="2022-11-07T13:29:41.164" v="740" actId="1076"/>
        <pc:sldMkLst>
          <pc:docMk/>
          <pc:sldMk cId="2371353528" sldId="269"/>
        </pc:sldMkLst>
        <pc:spChg chg="add mod">
          <ac:chgData name="Jan Didden" userId="ddd38765-dbd3-436b-81f7-63e5c6d5c5ca" providerId="ADAL" clId="{CD42950A-5120-4F99-BCDA-7EA45F9265B1}" dt="2022-11-07T13:29:41.164" v="740" actId="1076"/>
          <ac:spMkLst>
            <pc:docMk/>
            <pc:sldMk cId="2371353528" sldId="269"/>
            <ac:spMk id="2" creationId="{79E03AFC-0C5F-48C3-2D0B-6FDB0CC21B2F}"/>
          </ac:spMkLst>
        </pc:spChg>
        <pc:spChg chg="add mod">
          <ac:chgData name="Jan Didden" userId="ddd38765-dbd3-436b-81f7-63e5c6d5c5ca" providerId="ADAL" clId="{CD42950A-5120-4F99-BCDA-7EA45F9265B1}" dt="2022-10-17T07:29:48.457" v="73" actId="20577"/>
          <ac:spMkLst>
            <pc:docMk/>
            <pc:sldMk cId="2371353528" sldId="269"/>
            <ac:spMk id="3" creationId="{A9630587-CF3C-C369-4DEF-3A51C04E59C3}"/>
          </ac:spMkLst>
        </pc:spChg>
        <pc:spChg chg="mod">
          <ac:chgData name="Jan Didden" userId="ddd38765-dbd3-436b-81f7-63e5c6d5c5ca" providerId="ADAL" clId="{CD42950A-5120-4F99-BCDA-7EA45F9265B1}" dt="2022-10-17T07:28:00.007" v="56" actId="14100"/>
          <ac:spMkLst>
            <pc:docMk/>
            <pc:sldMk cId="2371353528" sldId="269"/>
            <ac:spMk id="5" creationId="{E4AD2854-6C04-B4C6-2569-68632A36DF72}"/>
          </ac:spMkLst>
        </pc:spChg>
        <pc:spChg chg="add mod">
          <ac:chgData name="Jan Didden" userId="ddd38765-dbd3-436b-81f7-63e5c6d5c5ca" providerId="ADAL" clId="{CD42950A-5120-4F99-BCDA-7EA45F9265B1}" dt="2022-10-17T08:11:43.370" v="309" actId="1076"/>
          <ac:spMkLst>
            <pc:docMk/>
            <pc:sldMk cId="2371353528" sldId="269"/>
            <ac:spMk id="6" creationId="{954C9567-0DAF-010C-A57B-6FB82969BD3B}"/>
          </ac:spMkLst>
        </pc:spChg>
        <pc:picChg chg="mod">
          <ac:chgData name="Jan Didden" userId="ddd38765-dbd3-436b-81f7-63e5c6d5c5ca" providerId="ADAL" clId="{CD42950A-5120-4F99-BCDA-7EA45F9265B1}" dt="2022-11-07T13:29:31.296" v="739" actId="1076"/>
          <ac:picMkLst>
            <pc:docMk/>
            <pc:sldMk cId="2371353528" sldId="269"/>
            <ac:picMk id="4" creationId="{930A65CF-A5DB-0389-A6B1-EC3886934B4D}"/>
          </ac:picMkLst>
        </pc:picChg>
      </pc:sldChg>
      <pc:sldChg chg="addSp delSp modSp mod">
        <pc:chgData name="Jan Didden" userId="ddd38765-dbd3-436b-81f7-63e5c6d5c5ca" providerId="ADAL" clId="{CD42950A-5120-4F99-BCDA-7EA45F9265B1}" dt="2022-11-07T13:43:41.451" v="939" actId="20577"/>
        <pc:sldMkLst>
          <pc:docMk/>
          <pc:sldMk cId="2415751165" sldId="271"/>
        </pc:sldMkLst>
        <pc:spChg chg="mod">
          <ac:chgData name="Jan Didden" userId="ddd38765-dbd3-436b-81f7-63e5c6d5c5ca" providerId="ADAL" clId="{CD42950A-5120-4F99-BCDA-7EA45F9265B1}" dt="2022-11-07T13:43:41.451" v="939" actId="20577"/>
          <ac:spMkLst>
            <pc:docMk/>
            <pc:sldMk cId="2415751165" sldId="271"/>
            <ac:spMk id="2" creationId="{FB65B2C8-95D3-5DEB-0752-CD65A0A369C3}"/>
          </ac:spMkLst>
        </pc:spChg>
        <pc:spChg chg="add mod">
          <ac:chgData name="Jan Didden" userId="ddd38765-dbd3-436b-81f7-63e5c6d5c5ca" providerId="ADAL" clId="{CD42950A-5120-4F99-BCDA-7EA45F9265B1}" dt="2022-11-07T13:42:38.093" v="925" actId="20577"/>
          <ac:spMkLst>
            <pc:docMk/>
            <pc:sldMk cId="2415751165" sldId="271"/>
            <ac:spMk id="3" creationId="{1C93A489-2A6C-0F58-6490-20EE0CA3C72D}"/>
          </ac:spMkLst>
        </pc:spChg>
        <pc:spChg chg="add mod">
          <ac:chgData name="Jan Didden" userId="ddd38765-dbd3-436b-81f7-63e5c6d5c5ca" providerId="ADAL" clId="{CD42950A-5120-4F99-BCDA-7EA45F9265B1}" dt="2022-11-07T13:40:43.206" v="874" actId="6549"/>
          <ac:spMkLst>
            <pc:docMk/>
            <pc:sldMk cId="2415751165" sldId="271"/>
            <ac:spMk id="5" creationId="{27AB0BD2-7898-2468-08BE-0FC082CA04AD}"/>
          </ac:spMkLst>
        </pc:spChg>
        <pc:picChg chg="add del mod">
          <ac:chgData name="Jan Didden" userId="ddd38765-dbd3-436b-81f7-63e5c6d5c5ca" providerId="ADAL" clId="{CD42950A-5120-4F99-BCDA-7EA45F9265B1}" dt="2022-11-07T13:40:04.222" v="832" actId="478"/>
          <ac:picMkLst>
            <pc:docMk/>
            <pc:sldMk cId="2415751165" sldId="271"/>
            <ac:picMk id="4" creationId="{98E60D98-8187-E7A8-F03B-B8D67E3D4F49}"/>
          </ac:picMkLst>
        </pc:picChg>
      </pc:sldChg>
      <pc:sldChg chg="delSp modSp mod">
        <pc:chgData name="Jan Didden" userId="ddd38765-dbd3-436b-81f7-63e5c6d5c5ca" providerId="ADAL" clId="{CD42950A-5120-4F99-BCDA-7EA45F9265B1}" dt="2022-11-07T13:36:41.730" v="830" actId="1076"/>
        <pc:sldMkLst>
          <pc:docMk/>
          <pc:sldMk cId="2631531959" sldId="272"/>
        </pc:sldMkLst>
        <pc:spChg chg="mod">
          <ac:chgData name="Jan Didden" userId="ddd38765-dbd3-436b-81f7-63e5c6d5c5ca" providerId="ADAL" clId="{CD42950A-5120-4F99-BCDA-7EA45F9265B1}" dt="2022-11-06T08:03:13.788" v="638" actId="255"/>
          <ac:spMkLst>
            <pc:docMk/>
            <pc:sldMk cId="2631531959" sldId="272"/>
            <ac:spMk id="2" creationId="{1379AF06-F576-C997-3AB5-C9158D95DC2A}"/>
          </ac:spMkLst>
        </pc:spChg>
        <pc:spChg chg="del">
          <ac:chgData name="Jan Didden" userId="ddd38765-dbd3-436b-81f7-63e5c6d5c5ca" providerId="ADAL" clId="{CD42950A-5120-4F99-BCDA-7EA45F9265B1}" dt="2022-10-17T07:27:21.825" v="44" actId="21"/>
          <ac:spMkLst>
            <pc:docMk/>
            <pc:sldMk cId="2631531959" sldId="272"/>
            <ac:spMk id="5" creationId="{06EDD8C6-A0D0-3CB5-F1F7-F3109E187B0B}"/>
          </ac:spMkLst>
        </pc:spChg>
        <pc:picChg chg="mod">
          <ac:chgData name="Jan Didden" userId="ddd38765-dbd3-436b-81f7-63e5c6d5c5ca" providerId="ADAL" clId="{CD42950A-5120-4F99-BCDA-7EA45F9265B1}" dt="2022-11-07T13:36:41.730" v="830" actId="1076"/>
          <ac:picMkLst>
            <pc:docMk/>
            <pc:sldMk cId="2631531959" sldId="272"/>
            <ac:picMk id="4" creationId="{85741FB9-7297-EFA1-C81E-28FEF4885F68}"/>
          </ac:picMkLst>
        </pc:picChg>
      </pc:sldChg>
      <pc:sldChg chg="addSp modSp mod">
        <pc:chgData name="Jan Didden" userId="ddd38765-dbd3-436b-81f7-63e5c6d5c5ca" providerId="ADAL" clId="{CD42950A-5120-4F99-BCDA-7EA45F9265B1}" dt="2022-11-07T13:28:00.492" v="737" actId="1076"/>
        <pc:sldMkLst>
          <pc:docMk/>
          <pc:sldMk cId="1661508442" sldId="273"/>
        </pc:sldMkLst>
        <pc:spChg chg="mod">
          <ac:chgData name="Jan Didden" userId="ddd38765-dbd3-436b-81f7-63e5c6d5c5ca" providerId="ADAL" clId="{CD42950A-5120-4F99-BCDA-7EA45F9265B1}" dt="2022-11-07T13:28:00.492" v="737" actId="1076"/>
          <ac:spMkLst>
            <pc:docMk/>
            <pc:sldMk cId="1661508442" sldId="273"/>
            <ac:spMk id="2" creationId="{47F55EDE-A346-7EBC-0927-EABA7B32B746}"/>
          </ac:spMkLst>
        </pc:spChg>
        <pc:spChg chg="mod">
          <ac:chgData name="Jan Didden" userId="ddd38765-dbd3-436b-81f7-63e5c6d5c5ca" providerId="ADAL" clId="{CD42950A-5120-4F99-BCDA-7EA45F9265B1}" dt="2022-10-17T07:25:07.022" v="29" actId="1076"/>
          <ac:spMkLst>
            <pc:docMk/>
            <pc:sldMk cId="1661508442" sldId="273"/>
            <ac:spMk id="3" creationId="{8DC4CB53-75AA-905B-CD8D-8131006DAC03}"/>
          </ac:spMkLst>
        </pc:spChg>
        <pc:spChg chg="mod">
          <ac:chgData name="Jan Didden" userId="ddd38765-dbd3-436b-81f7-63e5c6d5c5ca" providerId="ADAL" clId="{CD42950A-5120-4F99-BCDA-7EA45F9265B1}" dt="2022-10-17T07:25:15.276" v="31" actId="1076"/>
          <ac:spMkLst>
            <pc:docMk/>
            <pc:sldMk cId="1661508442" sldId="273"/>
            <ac:spMk id="4" creationId="{8F12633E-79C4-3D6C-8EEE-04C207CFF922}"/>
          </ac:spMkLst>
        </pc:spChg>
        <pc:picChg chg="add mod">
          <ac:chgData name="Jan Didden" userId="ddd38765-dbd3-436b-81f7-63e5c6d5c5ca" providerId="ADAL" clId="{CD42950A-5120-4F99-BCDA-7EA45F9265B1}" dt="2022-10-17T07:25:10.312" v="30" actId="1076"/>
          <ac:picMkLst>
            <pc:docMk/>
            <pc:sldMk cId="1661508442" sldId="273"/>
            <ac:picMk id="7" creationId="{899F7FAD-F582-2C45-D5EC-B51C8EBE06A4}"/>
          </ac:picMkLst>
        </pc:picChg>
      </pc:sldChg>
      <pc:sldChg chg="addSp modSp mod">
        <pc:chgData name="Jan Didden" userId="ddd38765-dbd3-436b-81f7-63e5c6d5c5ca" providerId="ADAL" clId="{CD42950A-5120-4F99-BCDA-7EA45F9265B1}" dt="2022-11-08T08:47:55.390" v="1088" actId="20577"/>
        <pc:sldMkLst>
          <pc:docMk/>
          <pc:sldMk cId="2466424905" sldId="274"/>
        </pc:sldMkLst>
        <pc:spChg chg="add mod">
          <ac:chgData name="Jan Didden" userId="ddd38765-dbd3-436b-81f7-63e5c6d5c5ca" providerId="ADAL" clId="{CD42950A-5120-4F99-BCDA-7EA45F9265B1}" dt="2022-10-17T07:38:06.301" v="180" actId="207"/>
          <ac:spMkLst>
            <pc:docMk/>
            <pc:sldMk cId="2466424905" sldId="274"/>
            <ac:spMk id="3" creationId="{51585250-E31B-9F31-979C-D535DB068F53}"/>
          </ac:spMkLst>
        </pc:spChg>
        <pc:spChg chg="mod">
          <ac:chgData name="Jan Didden" userId="ddd38765-dbd3-436b-81f7-63e5c6d5c5ca" providerId="ADAL" clId="{CD42950A-5120-4F99-BCDA-7EA45F9265B1}" dt="2022-11-08T08:46:16.431" v="1054" actId="6549"/>
          <ac:spMkLst>
            <pc:docMk/>
            <pc:sldMk cId="2466424905" sldId="274"/>
            <ac:spMk id="9" creationId="{B4D16C24-DE7A-3760-0F60-5C159E7A85B3}"/>
          </ac:spMkLst>
        </pc:spChg>
        <pc:spChg chg="mod">
          <ac:chgData name="Jan Didden" userId="ddd38765-dbd3-436b-81f7-63e5c6d5c5ca" providerId="ADAL" clId="{CD42950A-5120-4F99-BCDA-7EA45F9265B1}" dt="2022-11-08T08:47:55.390" v="1088" actId="20577"/>
          <ac:spMkLst>
            <pc:docMk/>
            <pc:sldMk cId="2466424905" sldId="274"/>
            <ac:spMk id="11" creationId="{7DF12DE7-9860-9584-42B0-A03D3925DDAB}"/>
          </ac:spMkLst>
        </pc:spChg>
        <pc:picChg chg="mod">
          <ac:chgData name="Jan Didden" userId="ddd38765-dbd3-436b-81f7-63e5c6d5c5ca" providerId="ADAL" clId="{CD42950A-5120-4F99-BCDA-7EA45F9265B1}" dt="2022-10-17T08:06:41.454" v="289" actId="1076"/>
          <ac:picMkLst>
            <pc:docMk/>
            <pc:sldMk cId="2466424905" sldId="274"/>
            <ac:picMk id="4" creationId="{8654F637-3D62-7753-DE56-AF794731F159}"/>
          </ac:picMkLst>
        </pc:picChg>
      </pc:sldChg>
      <pc:sldChg chg="delSp modSp mod">
        <pc:chgData name="Jan Didden" userId="ddd38765-dbd3-436b-81f7-63e5c6d5c5ca" providerId="ADAL" clId="{CD42950A-5120-4F99-BCDA-7EA45F9265B1}" dt="2022-11-08T08:27:27.417" v="1016" actId="1076"/>
        <pc:sldMkLst>
          <pc:docMk/>
          <pc:sldMk cId="1735416908" sldId="276"/>
        </pc:sldMkLst>
        <pc:spChg chg="mod">
          <ac:chgData name="Jan Didden" userId="ddd38765-dbd3-436b-81f7-63e5c6d5c5ca" providerId="ADAL" clId="{CD42950A-5120-4F99-BCDA-7EA45F9265B1}" dt="2022-10-17T07:26:36.649" v="43" actId="20577"/>
          <ac:spMkLst>
            <pc:docMk/>
            <pc:sldMk cId="1735416908" sldId="276"/>
            <ac:spMk id="2" creationId="{4BD10285-3B5A-2E68-4185-863CF024A21C}"/>
          </ac:spMkLst>
        </pc:spChg>
        <pc:spChg chg="mod">
          <ac:chgData name="Jan Didden" userId="ddd38765-dbd3-436b-81f7-63e5c6d5c5ca" providerId="ADAL" clId="{CD42950A-5120-4F99-BCDA-7EA45F9265B1}" dt="2022-11-08T08:27:27.417" v="1016" actId="1076"/>
          <ac:spMkLst>
            <pc:docMk/>
            <pc:sldMk cId="1735416908" sldId="276"/>
            <ac:spMk id="3" creationId="{C65DB395-53BB-E714-DAFC-234817EE9777}"/>
          </ac:spMkLst>
        </pc:spChg>
        <pc:spChg chg="del mod">
          <ac:chgData name="Jan Didden" userId="ddd38765-dbd3-436b-81f7-63e5c6d5c5ca" providerId="ADAL" clId="{CD42950A-5120-4F99-BCDA-7EA45F9265B1}" dt="2022-10-17T08:09:12.956" v="301"/>
          <ac:spMkLst>
            <pc:docMk/>
            <pc:sldMk cId="1735416908" sldId="276"/>
            <ac:spMk id="4" creationId="{FF2168BE-C715-01C8-D165-5CBE7F864711}"/>
          </ac:spMkLst>
        </pc:spChg>
      </pc:sldChg>
      <pc:sldChg chg="addSp modSp mod">
        <pc:chgData name="Jan Didden" userId="ddd38765-dbd3-436b-81f7-63e5c6d5c5ca" providerId="ADAL" clId="{CD42950A-5120-4F99-BCDA-7EA45F9265B1}" dt="2022-11-01T10:11:14.969" v="562" actId="14100"/>
        <pc:sldMkLst>
          <pc:docMk/>
          <pc:sldMk cId="3593049995" sldId="277"/>
        </pc:sldMkLst>
        <pc:spChg chg="mod">
          <ac:chgData name="Jan Didden" userId="ddd38765-dbd3-436b-81f7-63e5c6d5c5ca" providerId="ADAL" clId="{CD42950A-5120-4F99-BCDA-7EA45F9265B1}" dt="2022-10-17T07:34:04.673" v="96" actId="20577"/>
          <ac:spMkLst>
            <pc:docMk/>
            <pc:sldMk cId="3593049995" sldId="277"/>
            <ac:spMk id="2" creationId="{4BD10285-3B5A-2E68-4185-863CF024A21C}"/>
          </ac:spMkLst>
        </pc:spChg>
        <pc:spChg chg="mod ord">
          <ac:chgData name="Jan Didden" userId="ddd38765-dbd3-436b-81f7-63e5c6d5c5ca" providerId="ADAL" clId="{CD42950A-5120-4F99-BCDA-7EA45F9265B1}" dt="2022-11-01T10:10:48.114" v="558" actId="255"/>
          <ac:spMkLst>
            <pc:docMk/>
            <pc:sldMk cId="3593049995" sldId="277"/>
            <ac:spMk id="3" creationId="{C65DB395-53BB-E714-DAFC-234817EE9777}"/>
          </ac:spMkLst>
        </pc:spChg>
        <pc:spChg chg="mod">
          <ac:chgData name="Jan Didden" userId="ddd38765-dbd3-436b-81f7-63e5c6d5c5ca" providerId="ADAL" clId="{CD42950A-5120-4F99-BCDA-7EA45F9265B1}" dt="2022-11-01T10:10:55.221" v="559" actId="255"/>
          <ac:spMkLst>
            <pc:docMk/>
            <pc:sldMk cId="3593049995" sldId="277"/>
            <ac:spMk id="5" creationId="{9985FF01-B5F3-E9F6-0004-342F1E61B7BD}"/>
          </ac:spMkLst>
        </pc:spChg>
        <pc:picChg chg="add mod">
          <ac:chgData name="Jan Didden" userId="ddd38765-dbd3-436b-81f7-63e5c6d5c5ca" providerId="ADAL" clId="{CD42950A-5120-4F99-BCDA-7EA45F9265B1}" dt="2022-11-01T10:11:14.969" v="562" actId="14100"/>
          <ac:picMkLst>
            <pc:docMk/>
            <pc:sldMk cId="3593049995" sldId="277"/>
            <ac:picMk id="4" creationId="{7A06FAFE-B76C-6834-29CB-F60BF814E26F}"/>
          </ac:picMkLst>
        </pc:picChg>
      </pc:sldChg>
      <pc:sldChg chg="modSp mod">
        <pc:chgData name="Jan Didden" userId="ddd38765-dbd3-436b-81f7-63e5c6d5c5ca" providerId="ADAL" clId="{CD42950A-5120-4F99-BCDA-7EA45F9265B1}" dt="2022-10-29T14:17:31.719" v="386" actId="20577"/>
        <pc:sldMkLst>
          <pc:docMk/>
          <pc:sldMk cId="3026367587" sldId="280"/>
        </pc:sldMkLst>
        <pc:spChg chg="mod">
          <ac:chgData name="Jan Didden" userId="ddd38765-dbd3-436b-81f7-63e5c6d5c5ca" providerId="ADAL" clId="{CD42950A-5120-4F99-BCDA-7EA45F9265B1}" dt="2022-10-29T14:17:31.719" v="386" actId="20577"/>
          <ac:spMkLst>
            <pc:docMk/>
            <pc:sldMk cId="3026367587" sldId="280"/>
            <ac:spMk id="3" creationId="{C65DB395-53BB-E714-DAFC-234817EE9777}"/>
          </ac:spMkLst>
        </pc:spChg>
      </pc:sldChg>
      <pc:sldChg chg="modSp mod">
        <pc:chgData name="Jan Didden" userId="ddd38765-dbd3-436b-81f7-63e5c6d5c5ca" providerId="ADAL" clId="{CD42950A-5120-4F99-BCDA-7EA45F9265B1}" dt="2022-11-08T08:49:39.855" v="1124" actId="20577"/>
        <pc:sldMkLst>
          <pc:docMk/>
          <pc:sldMk cId="1084283524" sldId="281"/>
        </pc:sldMkLst>
        <pc:spChg chg="mod">
          <ac:chgData name="Jan Didden" userId="ddd38765-dbd3-436b-81f7-63e5c6d5c5ca" providerId="ADAL" clId="{CD42950A-5120-4F99-BCDA-7EA45F9265B1}" dt="2022-11-08T08:49:39.855" v="1124" actId="20577"/>
          <ac:spMkLst>
            <pc:docMk/>
            <pc:sldMk cId="1084283524" sldId="281"/>
            <ac:spMk id="5" creationId="{F10AAE7D-179C-D019-2C40-CFBDFAB98332}"/>
          </ac:spMkLst>
        </pc:spChg>
        <pc:spChg chg="mod">
          <ac:chgData name="Jan Didden" userId="ddd38765-dbd3-436b-81f7-63e5c6d5c5ca" providerId="ADAL" clId="{CD42950A-5120-4F99-BCDA-7EA45F9265B1}" dt="2022-11-01T10:13:11.258" v="589" actId="20577"/>
          <ac:spMkLst>
            <pc:docMk/>
            <pc:sldMk cId="1084283524" sldId="281"/>
            <ac:spMk id="23" creationId="{83CA2EB9-F8F1-12EF-47E5-CE5AFB7DC864}"/>
          </ac:spMkLst>
        </pc:spChg>
        <pc:cxnChg chg="mod">
          <ac:chgData name="Jan Didden" userId="ddd38765-dbd3-436b-81f7-63e5c6d5c5ca" providerId="ADAL" clId="{CD42950A-5120-4F99-BCDA-7EA45F9265B1}" dt="2022-10-17T07:39:38.134" v="183" actId="14100"/>
          <ac:cxnSpMkLst>
            <pc:docMk/>
            <pc:sldMk cId="1084283524" sldId="281"/>
            <ac:cxnSpMk id="19" creationId="{AA456088-F243-F454-C2AD-98BCB1FB3746}"/>
          </ac:cxnSpMkLst>
        </pc:cxnChg>
        <pc:cxnChg chg="mod">
          <ac:chgData name="Jan Didden" userId="ddd38765-dbd3-436b-81f7-63e5c6d5c5ca" providerId="ADAL" clId="{CD42950A-5120-4F99-BCDA-7EA45F9265B1}" dt="2022-10-17T07:39:48.495" v="184" actId="14100"/>
          <ac:cxnSpMkLst>
            <pc:docMk/>
            <pc:sldMk cId="1084283524" sldId="281"/>
            <ac:cxnSpMk id="21" creationId="{87C44F5D-C9D8-DE59-5713-D1B87ADE5329}"/>
          </ac:cxnSpMkLst>
        </pc:cxnChg>
        <pc:cxnChg chg="mod">
          <ac:chgData name="Jan Didden" userId="ddd38765-dbd3-436b-81f7-63e5c6d5c5ca" providerId="ADAL" clId="{CD42950A-5120-4F99-BCDA-7EA45F9265B1}" dt="2022-11-01T10:13:11.258" v="589" actId="20577"/>
          <ac:cxnSpMkLst>
            <pc:docMk/>
            <pc:sldMk cId="1084283524" sldId="281"/>
            <ac:cxnSpMk id="24" creationId="{D51A0F6B-095D-13FE-0C67-32831D357CB0}"/>
          </ac:cxnSpMkLst>
        </pc:cxnChg>
      </pc:sldChg>
      <pc:sldChg chg="modSp mod">
        <pc:chgData name="Jan Didden" userId="ddd38765-dbd3-436b-81f7-63e5c6d5c5ca" providerId="ADAL" clId="{CD42950A-5120-4F99-BCDA-7EA45F9265B1}" dt="2022-10-29T14:10:03.167" v="335" actId="313"/>
        <pc:sldMkLst>
          <pc:docMk/>
          <pc:sldMk cId="1419900124" sldId="282"/>
        </pc:sldMkLst>
        <pc:spChg chg="mod">
          <ac:chgData name="Jan Didden" userId="ddd38765-dbd3-436b-81f7-63e5c6d5c5ca" providerId="ADAL" clId="{CD42950A-5120-4F99-BCDA-7EA45F9265B1}" dt="2022-10-29T14:10:03.167" v="335" actId="313"/>
          <ac:spMkLst>
            <pc:docMk/>
            <pc:sldMk cId="1419900124" sldId="282"/>
            <ac:spMk id="3" creationId="{C65DB395-53BB-E714-DAFC-234817EE9777}"/>
          </ac:spMkLst>
        </pc:spChg>
      </pc:sldChg>
      <pc:sldChg chg="delSp modSp mod">
        <pc:chgData name="Jan Didden" userId="ddd38765-dbd3-436b-81f7-63e5c6d5c5ca" providerId="ADAL" clId="{CD42950A-5120-4F99-BCDA-7EA45F9265B1}" dt="2022-10-17T07:48:32.913" v="233" actId="1076"/>
        <pc:sldMkLst>
          <pc:docMk/>
          <pc:sldMk cId="1243492797" sldId="283"/>
        </pc:sldMkLst>
        <pc:spChg chg="del">
          <ac:chgData name="Jan Didden" userId="ddd38765-dbd3-436b-81f7-63e5c6d5c5ca" providerId="ADAL" clId="{CD42950A-5120-4F99-BCDA-7EA45F9265B1}" dt="2022-10-17T07:48:16.200" v="231" actId="478"/>
          <ac:spMkLst>
            <pc:docMk/>
            <pc:sldMk cId="1243492797" sldId="283"/>
            <ac:spMk id="4" creationId="{E69FE133-4D75-1DA2-E6A6-5A8FF0DDA474}"/>
          </ac:spMkLst>
        </pc:spChg>
        <pc:spChg chg="mod">
          <ac:chgData name="Jan Didden" userId="ddd38765-dbd3-436b-81f7-63e5c6d5c5ca" providerId="ADAL" clId="{CD42950A-5120-4F99-BCDA-7EA45F9265B1}" dt="2022-10-17T07:48:23.624" v="232" actId="1076"/>
          <ac:spMkLst>
            <pc:docMk/>
            <pc:sldMk cId="1243492797" sldId="283"/>
            <ac:spMk id="5" creationId="{7D968393-7D3F-B449-A582-4100B21ECF70}"/>
          </ac:spMkLst>
        </pc:spChg>
        <pc:picChg chg="mod">
          <ac:chgData name="Jan Didden" userId="ddd38765-dbd3-436b-81f7-63e5c6d5c5ca" providerId="ADAL" clId="{CD42950A-5120-4F99-BCDA-7EA45F9265B1}" dt="2022-10-17T07:48:32.913" v="233" actId="1076"/>
          <ac:picMkLst>
            <pc:docMk/>
            <pc:sldMk cId="1243492797" sldId="283"/>
            <ac:picMk id="3" creationId="{5D35B9B1-4192-3000-06AB-1235A9B04606}"/>
          </ac:picMkLst>
        </pc:picChg>
      </pc:sldChg>
      <pc:sldChg chg="modSp mod">
        <pc:chgData name="Jan Didden" userId="ddd38765-dbd3-436b-81f7-63e5c6d5c5ca" providerId="ADAL" clId="{CD42950A-5120-4F99-BCDA-7EA45F9265B1}" dt="2022-11-06T07:54:41.485" v="627" actId="20577"/>
        <pc:sldMkLst>
          <pc:docMk/>
          <pc:sldMk cId="2210952332" sldId="284"/>
        </pc:sldMkLst>
        <pc:spChg chg="mod">
          <ac:chgData name="Jan Didden" userId="ddd38765-dbd3-436b-81f7-63e5c6d5c5ca" providerId="ADAL" clId="{CD42950A-5120-4F99-BCDA-7EA45F9265B1}" dt="2022-11-06T07:54:41.485" v="627" actId="20577"/>
          <ac:spMkLst>
            <pc:docMk/>
            <pc:sldMk cId="2210952332" sldId="284"/>
            <ac:spMk id="3" creationId="{C65DB395-53BB-E714-DAFC-234817EE9777}"/>
          </ac:spMkLst>
        </pc:spChg>
      </pc:sldChg>
      <pc:sldChg chg="ord">
        <pc:chgData name="Jan Didden" userId="ddd38765-dbd3-436b-81f7-63e5c6d5c5ca" providerId="ADAL" clId="{CD42950A-5120-4F99-BCDA-7EA45F9265B1}" dt="2022-11-08T07:26:22.890" v="941"/>
        <pc:sldMkLst>
          <pc:docMk/>
          <pc:sldMk cId="320298200" sldId="287"/>
        </pc:sldMkLst>
      </pc:sldChg>
      <pc:sldChg chg="modSp mod">
        <pc:chgData name="Jan Didden" userId="ddd38765-dbd3-436b-81f7-63e5c6d5c5ca" providerId="ADAL" clId="{CD42950A-5120-4F99-BCDA-7EA45F9265B1}" dt="2022-11-08T08:23:23.608" v="973" actId="20577"/>
        <pc:sldMkLst>
          <pc:docMk/>
          <pc:sldMk cId="604274649" sldId="288"/>
        </pc:sldMkLst>
        <pc:spChg chg="mod">
          <ac:chgData name="Jan Didden" userId="ddd38765-dbd3-436b-81f7-63e5c6d5c5ca" providerId="ADAL" clId="{CD42950A-5120-4F99-BCDA-7EA45F9265B1}" dt="2022-11-08T08:23:23.608" v="973" actId="20577"/>
          <ac:spMkLst>
            <pc:docMk/>
            <pc:sldMk cId="604274649" sldId="288"/>
            <ac:spMk id="4" creationId="{261500E1-950C-D396-DA6B-41739A49911A}"/>
          </ac:spMkLst>
        </pc:spChg>
      </pc:sldChg>
      <pc:sldChg chg="mod ord modShow">
        <pc:chgData name="Jan Didden" userId="ddd38765-dbd3-436b-81f7-63e5c6d5c5ca" providerId="ADAL" clId="{CD42950A-5120-4F99-BCDA-7EA45F9265B1}" dt="2022-11-01T10:14:41.658" v="600"/>
        <pc:sldMkLst>
          <pc:docMk/>
          <pc:sldMk cId="2483683878" sldId="289"/>
        </pc:sldMkLst>
      </pc:sldChg>
      <pc:sldChg chg="del">
        <pc:chgData name="Jan Didden" userId="ddd38765-dbd3-436b-81f7-63e5c6d5c5ca" providerId="ADAL" clId="{CD42950A-5120-4F99-BCDA-7EA45F9265B1}" dt="2022-10-22T07:04:07.188" v="321" actId="2696"/>
        <pc:sldMkLst>
          <pc:docMk/>
          <pc:sldMk cId="3063868406" sldId="290"/>
        </pc:sldMkLst>
      </pc:sldChg>
      <pc:sldChg chg="addSp delSp modSp mod">
        <pc:chgData name="Jan Didden" userId="ddd38765-dbd3-436b-81f7-63e5c6d5c5ca" providerId="ADAL" clId="{CD42950A-5120-4F99-BCDA-7EA45F9265B1}" dt="2022-11-08T08:42:08.910" v="1053" actId="692"/>
        <pc:sldMkLst>
          <pc:docMk/>
          <pc:sldMk cId="3537290431" sldId="291"/>
        </pc:sldMkLst>
        <pc:spChg chg="mod">
          <ac:chgData name="Jan Didden" userId="ddd38765-dbd3-436b-81f7-63e5c6d5c5ca" providerId="ADAL" clId="{CD42950A-5120-4F99-BCDA-7EA45F9265B1}" dt="2022-11-08T08:38:19.507" v="1039" actId="1076"/>
          <ac:spMkLst>
            <pc:docMk/>
            <pc:sldMk cId="3537290431" sldId="291"/>
            <ac:spMk id="2" creationId="{A807A227-29D5-894C-7DF5-DB09397286FC}"/>
          </ac:spMkLst>
        </pc:spChg>
        <pc:picChg chg="del">
          <ac:chgData name="Jan Didden" userId="ddd38765-dbd3-436b-81f7-63e5c6d5c5ca" providerId="ADAL" clId="{CD42950A-5120-4F99-BCDA-7EA45F9265B1}" dt="2022-10-22T07:03:26.120" v="316" actId="478"/>
          <ac:picMkLst>
            <pc:docMk/>
            <pc:sldMk cId="3537290431" sldId="291"/>
            <ac:picMk id="3" creationId="{8B0F0778-243D-47E3-326A-E10DC86F8D2E}"/>
          </ac:picMkLst>
        </pc:picChg>
        <pc:picChg chg="mod">
          <ac:chgData name="Jan Didden" userId="ddd38765-dbd3-436b-81f7-63e5c6d5c5ca" providerId="ADAL" clId="{CD42950A-5120-4F99-BCDA-7EA45F9265B1}" dt="2022-11-08T08:38:48.889" v="1041" actId="14100"/>
          <ac:picMkLst>
            <pc:docMk/>
            <pc:sldMk cId="3537290431" sldId="291"/>
            <ac:picMk id="4" creationId="{E59F6A92-C3FD-90BA-EC8B-FA06D8187ACF}"/>
          </ac:picMkLst>
        </pc:picChg>
        <pc:picChg chg="mod">
          <ac:chgData name="Jan Didden" userId="ddd38765-dbd3-436b-81f7-63e5c6d5c5ca" providerId="ADAL" clId="{CD42950A-5120-4F99-BCDA-7EA45F9265B1}" dt="2022-11-08T08:38:42.988" v="1040" actId="14100"/>
          <ac:picMkLst>
            <pc:docMk/>
            <pc:sldMk cId="3537290431" sldId="291"/>
            <ac:picMk id="6" creationId="{F106A3AE-FC87-9D47-72E2-DCD112655381}"/>
          </ac:picMkLst>
        </pc:picChg>
        <pc:cxnChg chg="add mod">
          <ac:chgData name="Jan Didden" userId="ddd38765-dbd3-436b-81f7-63e5c6d5c5ca" providerId="ADAL" clId="{CD42950A-5120-4F99-BCDA-7EA45F9265B1}" dt="2022-11-08T08:41:54.008" v="1050" actId="692"/>
          <ac:cxnSpMkLst>
            <pc:docMk/>
            <pc:sldMk cId="3537290431" sldId="291"/>
            <ac:cxnSpMk id="5" creationId="{B44989E2-9337-8294-F4D1-21BE798CFA99}"/>
          </ac:cxnSpMkLst>
        </pc:cxnChg>
        <pc:cxnChg chg="add mod">
          <ac:chgData name="Jan Didden" userId="ddd38765-dbd3-436b-81f7-63e5c6d5c5ca" providerId="ADAL" clId="{CD42950A-5120-4F99-BCDA-7EA45F9265B1}" dt="2022-11-08T08:42:08.910" v="1053" actId="692"/>
          <ac:cxnSpMkLst>
            <pc:docMk/>
            <pc:sldMk cId="3537290431" sldId="291"/>
            <ac:cxnSpMk id="7" creationId="{24798C67-DCA7-EBFE-42A3-A6679BD33A0A}"/>
          </ac:cxnSpMkLst>
        </pc:cxnChg>
      </pc:sldChg>
      <pc:sldChg chg="addSp delSp modSp add mod">
        <pc:chgData name="Jan Didden" userId="ddd38765-dbd3-436b-81f7-63e5c6d5c5ca" providerId="ADAL" clId="{CD42950A-5120-4F99-BCDA-7EA45F9265B1}" dt="2022-10-17T08:05:16.988" v="288" actId="1076"/>
        <pc:sldMkLst>
          <pc:docMk/>
          <pc:sldMk cId="197553156" sldId="292"/>
        </pc:sldMkLst>
        <pc:spChg chg="mod">
          <ac:chgData name="Jan Didden" userId="ddd38765-dbd3-436b-81f7-63e5c6d5c5ca" providerId="ADAL" clId="{CD42950A-5120-4F99-BCDA-7EA45F9265B1}" dt="2022-10-17T08:05:16.988" v="288" actId="1076"/>
          <ac:spMkLst>
            <pc:docMk/>
            <pc:sldMk cId="197553156" sldId="292"/>
            <ac:spMk id="3" creationId="{397AE192-9B00-58E7-099E-15B16FAD24AA}"/>
          </ac:spMkLst>
        </pc:spChg>
        <pc:picChg chg="add del mod">
          <ac:chgData name="Jan Didden" userId="ddd38765-dbd3-436b-81f7-63e5c6d5c5ca" providerId="ADAL" clId="{CD42950A-5120-4F99-BCDA-7EA45F9265B1}" dt="2022-10-17T08:01:55.696" v="272" actId="478"/>
          <ac:picMkLst>
            <pc:docMk/>
            <pc:sldMk cId="197553156" sldId="292"/>
            <ac:picMk id="4" creationId="{1AA3AF26-AC0E-6C18-E7B8-97B22367EAE9}"/>
          </ac:picMkLst>
        </pc:picChg>
        <pc:picChg chg="add del mod">
          <ac:chgData name="Jan Didden" userId="ddd38765-dbd3-436b-81f7-63e5c6d5c5ca" providerId="ADAL" clId="{CD42950A-5120-4F99-BCDA-7EA45F9265B1}" dt="2022-10-17T08:03:31.425" v="279" actId="478"/>
          <ac:picMkLst>
            <pc:docMk/>
            <pc:sldMk cId="197553156" sldId="292"/>
            <ac:picMk id="6" creationId="{75E77792-CE0D-788A-826B-37B346B0D2D7}"/>
          </ac:picMkLst>
        </pc:picChg>
        <pc:picChg chg="add mod">
          <ac:chgData name="Jan Didden" userId="ddd38765-dbd3-436b-81f7-63e5c6d5c5ca" providerId="ADAL" clId="{CD42950A-5120-4F99-BCDA-7EA45F9265B1}" dt="2022-10-17T08:03:47.396" v="284" actId="1076"/>
          <ac:picMkLst>
            <pc:docMk/>
            <pc:sldMk cId="197553156" sldId="292"/>
            <ac:picMk id="8" creationId="{1DBCD56B-69EB-7603-C9B2-D396B8580F10}"/>
          </ac:picMkLst>
        </pc:picChg>
        <pc:picChg chg="del">
          <ac:chgData name="Jan Didden" userId="ddd38765-dbd3-436b-81f7-63e5c6d5c5ca" providerId="ADAL" clId="{CD42950A-5120-4F99-BCDA-7EA45F9265B1}" dt="2022-10-17T07:59:36.760" v="257" actId="478"/>
          <ac:picMkLst>
            <pc:docMk/>
            <pc:sldMk cId="197553156" sldId="292"/>
            <ac:picMk id="11" creationId="{EF0F0EFC-DB79-3956-FD72-9AAD1AAFE48F}"/>
          </ac:picMkLst>
        </pc:picChg>
      </pc:sldChg>
      <pc:sldChg chg="addSp modSp new mod">
        <pc:chgData name="Jan Didden" userId="ddd38765-dbd3-436b-81f7-63e5c6d5c5ca" providerId="ADAL" clId="{CD42950A-5120-4F99-BCDA-7EA45F9265B1}" dt="2022-11-01T10:08:56.163" v="537" actId="1076"/>
        <pc:sldMkLst>
          <pc:docMk/>
          <pc:sldMk cId="62312107" sldId="293"/>
        </pc:sldMkLst>
        <pc:spChg chg="add mod">
          <ac:chgData name="Jan Didden" userId="ddd38765-dbd3-436b-81f7-63e5c6d5c5ca" providerId="ADAL" clId="{CD42950A-5120-4F99-BCDA-7EA45F9265B1}" dt="2022-11-01T10:08:45.638" v="534" actId="14100"/>
          <ac:spMkLst>
            <pc:docMk/>
            <pc:sldMk cId="62312107" sldId="293"/>
            <ac:spMk id="4" creationId="{DBDFC6F1-E96A-663A-F026-254D4A3E8A66}"/>
          </ac:spMkLst>
        </pc:spChg>
        <pc:picChg chg="add mod">
          <ac:chgData name="Jan Didden" userId="ddd38765-dbd3-436b-81f7-63e5c6d5c5ca" providerId="ADAL" clId="{CD42950A-5120-4F99-BCDA-7EA45F9265B1}" dt="2022-11-01T10:08:56.163" v="537" actId="1076"/>
          <ac:picMkLst>
            <pc:docMk/>
            <pc:sldMk cId="62312107" sldId="293"/>
            <ac:picMk id="3" creationId="{D59A7090-FA3B-45EB-4409-BE012A37B86F}"/>
          </ac:picMkLst>
        </pc:picChg>
      </pc:sldChg>
      <pc:sldChg chg="addSp modSp new mod">
        <pc:chgData name="Jan Didden" userId="ddd38765-dbd3-436b-81f7-63e5c6d5c5ca" providerId="ADAL" clId="{CD42950A-5120-4F99-BCDA-7EA45F9265B1}" dt="2022-11-01T10:07:58.138" v="512" actId="20577"/>
        <pc:sldMkLst>
          <pc:docMk/>
          <pc:sldMk cId="2365677870" sldId="294"/>
        </pc:sldMkLst>
        <pc:spChg chg="add mod">
          <ac:chgData name="Jan Didden" userId="ddd38765-dbd3-436b-81f7-63e5c6d5c5ca" providerId="ADAL" clId="{CD42950A-5120-4F99-BCDA-7EA45F9265B1}" dt="2022-11-01T10:07:58.138" v="512" actId="20577"/>
          <ac:spMkLst>
            <pc:docMk/>
            <pc:sldMk cId="2365677870" sldId="294"/>
            <ac:spMk id="2" creationId="{C51A44A1-50EA-558C-6A8B-282E3D4A1BAB}"/>
          </ac:spMkLst>
        </pc:spChg>
        <pc:picChg chg="add mod">
          <ac:chgData name="Jan Didden" userId="ddd38765-dbd3-436b-81f7-63e5c6d5c5ca" providerId="ADAL" clId="{CD42950A-5120-4F99-BCDA-7EA45F9265B1}" dt="2022-11-01T10:06:55.769" v="500" actId="1076"/>
          <ac:picMkLst>
            <pc:docMk/>
            <pc:sldMk cId="2365677870" sldId="294"/>
            <ac:picMk id="4" creationId="{E1335BF8-077D-5A85-BCCB-7EEAEC1A6C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B1A909-AD1E-2DC3-E444-AC0E2EDBC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88006-BB6B-D3E8-DDF2-ECC781AB9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C50F-DD7C-4B46-8FB7-7B546C5725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D3C13-394F-F4A5-A5AC-64F7716701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2C8D4-E1B3-2DD2-C8C7-2A02E6B8C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B397C-6F5E-452F-853C-42616473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F515-A27C-44B9-8CDB-1410D8184A1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1C23-C88C-4921-95EC-A7523545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a more complete model that includes things like baffle step and air load mass.</a:t>
            </a:r>
          </a:p>
          <a:p>
            <a:r>
              <a:rPr lang="en-US" dirty="0"/>
              <a:t>Inductors are core, 2.78H (!), and are coupled with adjacent coils and damped.</a:t>
            </a:r>
          </a:p>
          <a:p>
            <a:r>
              <a:rPr lang="en-US" dirty="0"/>
              <a:t>The sections at the left model the high freq. sections, and at the right are the bass panels.</a:t>
            </a:r>
          </a:p>
          <a:p>
            <a:r>
              <a:rPr lang="en-US" dirty="0"/>
              <a:t>Bass panels have the highest capacity but are ‘ isolated’  by the transmission line sections.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F1C23-C88C-4921-95EC-A752354541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9865-B0AD-D50E-BC3D-F001578B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2F40-B6C8-4FDE-A263-0AD4FCFE714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E41F-F471-A77E-DEFB-1ABC3CF5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Requirements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44DE-F274-300D-604C-99A1348D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667C-AA1C-4C4E-A546-35A08C975C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7E181-B27C-4747-A4AC-F42B93A9E50E}"/>
              </a:ext>
            </a:extLst>
          </p:cNvPr>
          <p:cNvSpPr/>
          <p:nvPr userDrawn="1"/>
        </p:nvSpPr>
        <p:spPr>
          <a:xfrm>
            <a:off x="356993" y="823586"/>
            <a:ext cx="864295" cy="701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A6FE2-272E-3E0D-3D26-757AB5C33D31}"/>
              </a:ext>
            </a:extLst>
          </p:cNvPr>
          <p:cNvSpPr/>
          <p:nvPr userDrawn="1"/>
        </p:nvSpPr>
        <p:spPr>
          <a:xfrm>
            <a:off x="8221774" y="1042792"/>
            <a:ext cx="615340" cy="482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ETF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electrostatic Direct Drive – Jan Didden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86B52-9208-C965-2FC5-B47B6CD9F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52" y="161711"/>
            <a:ext cx="1305838" cy="7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C30FC-00D4-FF73-0579-3AED963CB572}"/>
              </a:ext>
            </a:extLst>
          </p:cNvPr>
          <p:cNvSpPr txBox="1"/>
          <p:nvPr/>
        </p:nvSpPr>
        <p:spPr>
          <a:xfrm>
            <a:off x="1018674" y="2674748"/>
            <a:ext cx="704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erdana" panose="020B0604030504040204" pitchFamily="34" charset="0"/>
                <a:ea typeface="Verdana" panose="020B0604030504040204" pitchFamily="34" charset="0"/>
              </a:rPr>
              <a:t>Direct driving the QUAD</a:t>
            </a:r>
          </a:p>
          <a:p>
            <a:pPr algn="ctr"/>
            <a:r>
              <a:rPr lang="en-US" sz="3600">
                <a:latin typeface="Verdana" panose="020B0604030504040204" pitchFamily="34" charset="0"/>
                <a:ea typeface="Verdana" panose="020B0604030504040204" pitchFamily="34" charset="0"/>
              </a:rPr>
              <a:t>ESL 989 electrostatic speaker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E613-0EF8-40DC-2E64-68C8DDA9B1A2}"/>
              </a:ext>
            </a:extLst>
          </p:cNvPr>
          <p:cNvSpPr txBox="1"/>
          <p:nvPr/>
        </p:nvSpPr>
        <p:spPr>
          <a:xfrm>
            <a:off x="2880158" y="5037221"/>
            <a:ext cx="3383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Jan Didden</a:t>
            </a:r>
          </a:p>
          <a:p>
            <a:pPr algn="ctr"/>
            <a:endParaRPr lang="en-US"/>
          </a:p>
          <a:p>
            <a:pPr algn="ctr"/>
            <a:r>
              <a:rPr lang="en-US"/>
              <a:t>ETF 2022, Baarlo, The Netherlands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9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1179094" y="688903"/>
            <a:ext cx="477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Design considerations - 2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842010" y="2397494"/>
            <a:ext cx="745998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to the dark side - </a:t>
            </a:r>
            <a:r>
              <a:rPr lang="en-US" sz="2000" dirty="0" err="1"/>
              <a:t>compactron</a:t>
            </a:r>
            <a:r>
              <a:rPr lang="en-US" sz="2000" dirty="0"/>
              <a:t> 6HS5 beam triode tubes!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+/- 2.2kV design instead of +4.4kV to limit high voltage in box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Current output into capacitive load for 1</a:t>
            </a:r>
            <a:r>
              <a:rPr lang="en-US" sz="2000" baseline="30000" dirty="0"/>
              <a:t>st</a:t>
            </a:r>
            <a:r>
              <a:rPr lang="en-US" sz="2000" dirty="0"/>
              <a:t> order open loop roll off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Rely on stable NFB for lowish </a:t>
            </a:r>
            <a:r>
              <a:rPr lang="en-US" sz="2000" dirty="0" err="1"/>
              <a:t>Zout</a:t>
            </a:r>
            <a:endParaRPr lang="en-US" sz="20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Monoblocs to limit cable length (capacitance)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Software safety provisions</a:t>
            </a:r>
          </a:p>
        </p:txBody>
      </p:sp>
    </p:spTree>
    <p:extLst>
      <p:ext uri="{BB962C8B-B14F-4D97-AF65-F5344CB8AC3E}">
        <p14:creationId xmlns:p14="http://schemas.microsoft.com/office/powerpoint/2010/main" val="173541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17A350-EC8E-753D-92A4-668A120D4B6F}"/>
              </a:ext>
            </a:extLst>
          </p:cNvPr>
          <p:cNvSpPr txBox="1"/>
          <p:nvPr/>
        </p:nvSpPr>
        <p:spPr>
          <a:xfrm>
            <a:off x="417095" y="521369"/>
            <a:ext cx="4912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Triode/Beam Triode Common Cathode versus</a:t>
            </a:r>
          </a:p>
          <a:p>
            <a:r>
              <a:rPr lang="en-US" sz="2000" dirty="0"/>
              <a:t>Common Grid/transconductance drive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C32D7D2F-CD73-B6EA-2D3A-2933309CC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8303"/>
            <a:ext cx="7403432" cy="50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C2625EF-9000-C1D5-9D89-67BB002F6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1629213"/>
            <a:ext cx="6930189" cy="472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47256-7C52-F375-F057-041AAC93F69D}"/>
              </a:ext>
            </a:extLst>
          </p:cNvPr>
          <p:cNvSpPr txBox="1"/>
          <p:nvPr/>
        </p:nvSpPr>
        <p:spPr>
          <a:xfrm>
            <a:off x="834190" y="601579"/>
            <a:ext cx="5736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Common Grid drive turns a triode into a pentode</a:t>
            </a:r>
          </a:p>
        </p:txBody>
      </p:sp>
    </p:spTree>
    <p:extLst>
      <p:ext uri="{BB962C8B-B14F-4D97-AF65-F5344CB8AC3E}">
        <p14:creationId xmlns:p14="http://schemas.microsoft.com/office/powerpoint/2010/main" val="415785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930A65CF-A5DB-0389-A6B1-EC3886934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31" y="0"/>
            <a:ext cx="49050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D2854-6C04-B4C6-2569-68632A36DF72}"/>
              </a:ext>
            </a:extLst>
          </p:cNvPr>
          <p:cNvSpPr txBox="1"/>
          <p:nvPr/>
        </p:nvSpPr>
        <p:spPr>
          <a:xfrm>
            <a:off x="352926" y="89486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Basic output stage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03AFC-0C5F-48C3-2D0B-6FDB0CC21B2F}"/>
              </a:ext>
            </a:extLst>
          </p:cNvPr>
          <p:cNvSpPr txBox="1"/>
          <p:nvPr/>
        </p:nvSpPr>
        <p:spPr>
          <a:xfrm>
            <a:off x="601580" y="1537529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Modulated current source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30587-CF3C-C369-4DEF-3A51C04E59C3}"/>
              </a:ext>
            </a:extLst>
          </p:cNvPr>
          <p:cNvSpPr txBox="1"/>
          <p:nvPr/>
        </p:nvSpPr>
        <p:spPr>
          <a:xfrm>
            <a:off x="5685511" y="399853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Next to tackle: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C9567-0DAF-010C-A57B-6FB82969BD3B}"/>
              </a:ext>
            </a:extLst>
          </p:cNvPr>
          <p:cNvSpPr txBox="1"/>
          <p:nvPr/>
        </p:nvSpPr>
        <p:spPr>
          <a:xfrm>
            <a:off x="5259749" y="4461176"/>
            <a:ext cx="3782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Floating heater &amp; bias for top tube;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Heater &amp; bias at -2.2kV for bottom tube</a:t>
            </a:r>
          </a:p>
        </p:txBody>
      </p:sp>
    </p:spTree>
    <p:extLst>
      <p:ext uri="{BB962C8B-B14F-4D97-AF65-F5344CB8AC3E}">
        <p14:creationId xmlns:p14="http://schemas.microsoft.com/office/powerpoint/2010/main" val="237135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EF0F0EFC-DB79-3956-FD72-9AAD1AAF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3" y="1198372"/>
            <a:ext cx="7884694" cy="5645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AE192-9B00-58E7-099E-15B16FAD24AA}"/>
              </a:ext>
            </a:extLst>
          </p:cNvPr>
          <p:cNvSpPr txBox="1"/>
          <p:nvPr/>
        </p:nvSpPr>
        <p:spPr>
          <a:xfrm>
            <a:off x="2566098" y="507545"/>
            <a:ext cx="401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Isolated heater &amp; bias voltages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27D3-827F-AAF3-B0F9-B4ED58906A5D}"/>
              </a:ext>
            </a:extLst>
          </p:cNvPr>
          <p:cNvSpPr/>
          <p:nvPr/>
        </p:nvSpPr>
        <p:spPr>
          <a:xfrm>
            <a:off x="7193280" y="4549140"/>
            <a:ext cx="40385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27B931-2565-92DE-FCC6-0A1BAAD6E734}"/>
              </a:ext>
            </a:extLst>
          </p:cNvPr>
          <p:cNvCxnSpPr/>
          <p:nvPr/>
        </p:nvCxnSpPr>
        <p:spPr>
          <a:xfrm>
            <a:off x="7338060" y="4282440"/>
            <a:ext cx="0" cy="17449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3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7AE192-9B00-58E7-099E-15B16FAD24AA}"/>
              </a:ext>
            </a:extLst>
          </p:cNvPr>
          <p:cNvSpPr txBox="1"/>
          <p:nvPr/>
        </p:nvSpPr>
        <p:spPr>
          <a:xfrm>
            <a:off x="1094418" y="1125165"/>
            <a:ext cx="191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H</a:t>
            </a:r>
            <a:r>
              <a:rPr lang="en-US" sz="2000" dirty="0"/>
              <a:t>eater soft-start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1DBCD56B-69EB-7603-C9B2-D396B8580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46" y="614810"/>
            <a:ext cx="3986128" cy="59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6F6BC-B1B0-65BA-296C-AE25BA08E57C}"/>
              </a:ext>
            </a:extLst>
          </p:cNvPr>
          <p:cNvSpPr txBox="1"/>
          <p:nvPr/>
        </p:nvSpPr>
        <p:spPr>
          <a:xfrm>
            <a:off x="1571792" y="1481319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Linear isolated optocoupler HCNR200/TIL300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B995E-644D-C75A-04AB-604BB5E48885}"/>
              </a:ext>
            </a:extLst>
          </p:cNvPr>
          <p:cNvSpPr txBox="1"/>
          <p:nvPr/>
        </p:nvSpPr>
        <p:spPr>
          <a:xfrm>
            <a:off x="656311" y="304798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Next to tackle: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526F7-0720-4289-845B-B5CECFD1CA05}"/>
              </a:ext>
            </a:extLst>
          </p:cNvPr>
          <p:cNvSpPr txBox="1"/>
          <p:nvPr/>
        </p:nvSpPr>
        <p:spPr>
          <a:xfrm>
            <a:off x="656311" y="877670"/>
            <a:ext cx="4918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Bringing the signal to -2.2kV reference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E18DBF85-66A1-BEED-545C-5EA02478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369"/>
            <a:ext cx="7837983" cy="4254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54B0B-25B6-553C-855A-AFB1FACE0487}"/>
              </a:ext>
            </a:extLst>
          </p:cNvPr>
          <p:cNvSpPr txBox="1"/>
          <p:nvPr/>
        </p:nvSpPr>
        <p:spPr>
          <a:xfrm>
            <a:off x="6593710" y="5207404"/>
            <a:ext cx="210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V(R3) = Vin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18EE2-ABA2-FAB8-B2AA-182DFE6D8A45}"/>
              </a:ext>
            </a:extLst>
          </p:cNvPr>
          <p:cNvSpPr txBox="1"/>
          <p:nvPr/>
        </p:nvSpPr>
        <p:spPr>
          <a:xfrm>
            <a:off x="2693583" y="5147116"/>
            <a:ext cx="120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V(R16) = Vin</a:t>
            </a:r>
          </a:p>
        </p:txBody>
      </p:sp>
    </p:spTree>
    <p:extLst>
      <p:ext uri="{BB962C8B-B14F-4D97-AF65-F5344CB8AC3E}">
        <p14:creationId xmlns:p14="http://schemas.microsoft.com/office/powerpoint/2010/main" val="415223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5741FB9-7297-EFA1-C81E-28FEF488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" y="116305"/>
            <a:ext cx="7516833" cy="6625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79AF06-F576-C997-3AB5-C9158D95DC2A}"/>
              </a:ext>
            </a:extLst>
          </p:cNvPr>
          <p:cNvSpPr txBox="1"/>
          <p:nvPr/>
        </p:nvSpPr>
        <p:spPr>
          <a:xfrm>
            <a:off x="457200" y="970546"/>
            <a:ext cx="374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Forward audio path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3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A44A1-50EA-558C-6A8B-282E3D4A1BAB}"/>
              </a:ext>
            </a:extLst>
          </p:cNvPr>
          <p:cNvSpPr txBox="1"/>
          <p:nvPr/>
        </p:nvSpPr>
        <p:spPr>
          <a:xfrm>
            <a:off x="955391" y="1002852"/>
            <a:ext cx="4659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impedance (simulated)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1335BF8-077D-5A85-BCCB-7EEAEC1A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4" y="1949116"/>
            <a:ext cx="7863505" cy="44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D59A7090-FA3B-45EB-4409-BE012A37B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5" y="1482972"/>
            <a:ext cx="7395410" cy="4797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FC6F1-E96A-663A-F026-254D4A3E8A66}"/>
              </a:ext>
            </a:extLst>
          </p:cNvPr>
          <p:cNvSpPr txBox="1"/>
          <p:nvPr/>
        </p:nvSpPr>
        <p:spPr>
          <a:xfrm>
            <a:off x="1115811" y="461409"/>
            <a:ext cx="596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Distortion at the stators – direct drive</a:t>
            </a:r>
          </a:p>
        </p:txBody>
      </p:sp>
    </p:spTree>
    <p:extLst>
      <p:ext uri="{BB962C8B-B14F-4D97-AF65-F5344CB8AC3E}">
        <p14:creationId xmlns:p14="http://schemas.microsoft.com/office/powerpoint/2010/main" val="623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561475" y="2528753"/>
            <a:ext cx="8423011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Lifelong fascination with audio electronics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Writing for Wireless World, ELRAD,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		</a:t>
            </a:r>
            <a:r>
              <a:rPr lang="en-US" sz="2400" dirty="0" err="1"/>
              <a:t>Costruire</a:t>
            </a:r>
            <a:r>
              <a:rPr lang="en-US" sz="2400" dirty="0"/>
              <a:t> HiFi, Audio Amateur, Elektor, </a:t>
            </a:r>
            <a:r>
              <a:rPr lang="en-US" sz="2400" dirty="0" err="1"/>
              <a:t>L’Audiophile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Chairman NL-section AES, AES Life member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Presentations at AES, RMAF, ETF, Burning Amp, YouTube channel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One patent on Error Correction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Publisher/Editor Linear Audio </a:t>
            </a:r>
            <a:r>
              <a:rPr lang="en-US" sz="2400" dirty="0" err="1"/>
              <a:t>bookzine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Technical Editor </a:t>
            </a:r>
            <a:r>
              <a:rPr lang="en-US" sz="2400" dirty="0" err="1"/>
              <a:t>AudioXpress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1FFB8-4354-7224-4894-B5B4DC879B11}"/>
              </a:ext>
            </a:extLst>
          </p:cNvPr>
          <p:cNvSpPr txBox="1"/>
          <p:nvPr/>
        </p:nvSpPr>
        <p:spPr>
          <a:xfrm>
            <a:off x="673768" y="1732547"/>
            <a:ext cx="3813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Where I am coming from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95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7A227-29D5-894C-7DF5-DB09397286FC}"/>
              </a:ext>
            </a:extLst>
          </p:cNvPr>
          <p:cNvSpPr txBox="1"/>
          <p:nvPr/>
        </p:nvSpPr>
        <p:spPr>
          <a:xfrm>
            <a:off x="6819181" y="1656259"/>
            <a:ext cx="2083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Distortion at</a:t>
            </a:r>
          </a:p>
          <a:p>
            <a:r>
              <a:rPr lang="en-US" sz="2800" dirty="0"/>
              <a:t>the stators – </a:t>
            </a:r>
          </a:p>
          <a:p>
            <a:r>
              <a:rPr lang="en-US" sz="2800" dirty="0" err="1"/>
              <a:t>paX</a:t>
            </a:r>
            <a:r>
              <a:rPr lang="en-US" sz="2800" dirty="0"/>
              <a:t> &amp; </a:t>
            </a:r>
            <a:r>
              <a:rPr lang="en-US" sz="2800" dirty="0" err="1"/>
              <a:t>Purifi</a:t>
            </a:r>
            <a:endParaRPr lang="en-US" sz="28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59F6A92-C3FD-90BA-EC8B-FA06D8187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72190"/>
            <a:ext cx="6406310" cy="3228473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106A3AE-FC87-9D47-72E2-DCD112655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3429000"/>
            <a:ext cx="6698464" cy="32284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4989E2-9337-8294-F4D1-21BE798CFA99}"/>
              </a:ext>
            </a:extLst>
          </p:cNvPr>
          <p:cNvCxnSpPr/>
          <p:nvPr/>
        </p:nvCxnSpPr>
        <p:spPr>
          <a:xfrm flipH="1">
            <a:off x="678180" y="2042160"/>
            <a:ext cx="448056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798C67-DCA7-EBFE-42A3-A6679BD33A0A}"/>
              </a:ext>
            </a:extLst>
          </p:cNvPr>
          <p:cNvCxnSpPr/>
          <p:nvPr/>
        </p:nvCxnSpPr>
        <p:spPr>
          <a:xfrm flipH="1">
            <a:off x="678180" y="5364480"/>
            <a:ext cx="448056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9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721895" y="431179"/>
            <a:ext cx="2937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Software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5FF01-B5F3-E9F6-0004-342F1E61B7BD}"/>
              </a:ext>
            </a:extLst>
          </p:cNvPr>
          <p:cNvSpPr txBox="1"/>
          <p:nvPr/>
        </p:nvSpPr>
        <p:spPr>
          <a:xfrm>
            <a:off x="596575" y="4468612"/>
            <a:ext cx="444616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Operation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/>
              <a:t>Remote control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Active/standby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Speaker switching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7A06FAFE-B76C-6834-29CB-F60BF814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0" y="2510589"/>
            <a:ext cx="5659791" cy="3239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446677" y="1107422"/>
            <a:ext cx="4596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Safety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At start-up: check cable connection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During operation: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Watch cable connection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Watch output offset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Watch corona discharge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               … shut down if error</a:t>
            </a:r>
          </a:p>
        </p:txBody>
      </p:sp>
    </p:spTree>
    <p:extLst>
      <p:ext uri="{BB962C8B-B14F-4D97-AF65-F5344CB8AC3E}">
        <p14:creationId xmlns:p14="http://schemas.microsoft.com/office/powerpoint/2010/main" val="359304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1371600" y="1435769"/>
            <a:ext cx="216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System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1997242" y="2598003"/>
            <a:ext cx="371374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A/B drive comparison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Sources and DACs</a:t>
            </a:r>
          </a:p>
        </p:txBody>
      </p:sp>
    </p:spTree>
    <p:extLst>
      <p:ext uri="{BB962C8B-B14F-4D97-AF65-F5344CB8AC3E}">
        <p14:creationId xmlns:p14="http://schemas.microsoft.com/office/powerpoint/2010/main" val="302636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248652" y="617622"/>
            <a:ext cx="300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Speaker switching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182960" y="1920895"/>
            <a:ext cx="3258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Stator switching</a:t>
            </a:r>
          </a:p>
          <a:p>
            <a:r>
              <a:rPr lang="en-US" sz="2000" dirty="0"/>
              <a:t>step-up output vs. direct drive output</a:t>
            </a:r>
          </a:p>
          <a:p>
            <a:endParaRPr lang="en-US" sz="2000" dirty="0"/>
          </a:p>
        </p:txBody>
      </p:sp>
      <p:pic>
        <p:nvPicPr>
          <p:cNvPr id="10" name="Picture 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380C6AA-D38D-5F7E-B4B9-442B513C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23" y="1307141"/>
            <a:ext cx="5558200" cy="52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986590" y="481264"/>
            <a:ext cx="4652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Stator drive response matching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1187116" y="1540043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Stator switching step-up output vs. direct drive output</a:t>
            </a:r>
          </a:p>
          <a:p>
            <a:endParaRPr lang="en-US" sz="200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93FDD74-4994-5178-60BB-126C959CF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" y="1347276"/>
            <a:ext cx="8249801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5D8F5D-1445-7FA7-3A4A-BE9B3DE82BD4}"/>
              </a:ext>
            </a:extLst>
          </p:cNvPr>
          <p:cNvSpPr txBox="1"/>
          <p:nvPr/>
        </p:nvSpPr>
        <p:spPr>
          <a:xfrm>
            <a:off x="1491449" y="1012054"/>
            <a:ext cx="269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System components</a:t>
            </a:r>
            <a:endParaRPr lang="en-US" sz="2400" dirty="0"/>
          </a:p>
        </p:txBody>
      </p:sp>
      <p:pic>
        <p:nvPicPr>
          <p:cNvPr id="4" name="Picture 3" descr="A black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654F637-3D62-7753-DE56-AF794731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52" y="1967129"/>
            <a:ext cx="3188289" cy="117435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368EA8-7C5E-0A36-3E01-83244BDA0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3" y="3141482"/>
            <a:ext cx="3453413" cy="1502234"/>
          </a:xfrm>
          <a:prstGeom prst="rect">
            <a:avLst/>
          </a:prstGeom>
        </p:spPr>
      </p:pic>
      <p:pic>
        <p:nvPicPr>
          <p:cNvPr id="8" name="Picture 7" descr="A picture containing text, electronics, monitor&#10;&#10;Description automatically generated">
            <a:extLst>
              <a:ext uri="{FF2B5EF4-FFF2-40B4-BE49-F238E27FC236}">
                <a16:creationId xmlns:a16="http://schemas.microsoft.com/office/drawing/2014/main" id="{EE0F410F-FCAA-F8EC-79FC-4BB74711F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2" y="4841080"/>
            <a:ext cx="4354419" cy="1004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D16C24-DE7A-3760-0F60-5C159E7A85B3}"/>
              </a:ext>
            </a:extLst>
          </p:cNvPr>
          <p:cNvSpPr txBox="1"/>
          <p:nvPr/>
        </p:nvSpPr>
        <p:spPr>
          <a:xfrm>
            <a:off x="5832493" y="1849932"/>
            <a:ext cx="2472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Source:</a:t>
            </a:r>
          </a:p>
          <a:p>
            <a:r>
              <a:rPr lang="nl-NL" dirty="0"/>
              <a:t>Volumio Primo streamer</a:t>
            </a:r>
          </a:p>
          <a:p>
            <a:r>
              <a:rPr lang="nl-NL" dirty="0"/>
              <a:t>Wireless, USB, USBstick,</a:t>
            </a:r>
          </a:p>
          <a:p>
            <a:r>
              <a:rPr lang="nl-NL" dirty="0"/>
              <a:t>HD/SSD, TIDAL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23F79-2153-D992-AB13-1CE825E0B53D}"/>
              </a:ext>
            </a:extLst>
          </p:cNvPr>
          <p:cNvSpPr txBox="1"/>
          <p:nvPr/>
        </p:nvSpPr>
        <p:spPr>
          <a:xfrm>
            <a:off x="5832493" y="3569433"/>
            <a:ext cx="279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Dirac Live! room correction:</a:t>
            </a:r>
          </a:p>
          <a:p>
            <a:r>
              <a:rPr lang="nl-NL" dirty="0"/>
              <a:t>miniDSP Flex Digital</a:t>
            </a:r>
          </a:p>
          <a:p>
            <a:r>
              <a:rPr lang="nl-NL" dirty="0"/>
              <a:t>2-input 4-output DSP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12DE7-9860-9584-42B0-A03D3925DDAB}"/>
              </a:ext>
            </a:extLst>
          </p:cNvPr>
          <p:cNvSpPr txBox="1"/>
          <p:nvPr/>
        </p:nvSpPr>
        <p:spPr>
          <a:xfrm>
            <a:off x="5832493" y="4881848"/>
            <a:ext cx="2544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DAC &amp; EQ:</a:t>
            </a:r>
          </a:p>
          <a:p>
            <a:r>
              <a:rPr lang="nl-NL" dirty="0"/>
              <a:t>RME ADI-2 Pro Fs R</a:t>
            </a:r>
          </a:p>
          <a:p>
            <a:r>
              <a:rPr lang="nl-NL" dirty="0"/>
              <a:t>‘studio-in-a-box’, used as </a:t>
            </a:r>
          </a:p>
          <a:p>
            <a:r>
              <a:rPr lang="nl-NL" dirty="0"/>
              <a:t>Dual Stereo DAC w/ EQ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85250-E31B-9F31-979C-D535DB068F53}"/>
              </a:ext>
            </a:extLst>
          </p:cNvPr>
          <p:cNvSpPr/>
          <p:nvPr/>
        </p:nvSpPr>
        <p:spPr>
          <a:xfrm>
            <a:off x="835968" y="3345506"/>
            <a:ext cx="7791264" cy="1200329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2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9C010-7531-06D8-8802-8A871ECDCF0E}"/>
              </a:ext>
            </a:extLst>
          </p:cNvPr>
          <p:cNvSpPr txBox="1"/>
          <p:nvPr/>
        </p:nvSpPr>
        <p:spPr>
          <a:xfrm>
            <a:off x="787911" y="315926"/>
            <a:ext cx="194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DAC/EQ setup</a:t>
            </a:r>
            <a:endParaRPr lang="en-US" sz="2400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7DA99650-F16E-7EC0-CAF4-D0430FBD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9" y="2233910"/>
            <a:ext cx="6741784" cy="4308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AAE7D-179C-D019-2C40-CFBDFAB98332}"/>
              </a:ext>
            </a:extLst>
          </p:cNvPr>
          <p:cNvSpPr txBox="1"/>
          <p:nvPr/>
        </p:nvSpPr>
        <p:spPr>
          <a:xfrm>
            <a:off x="345055" y="1094922"/>
            <a:ext cx="55200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RME ADI-2 Pro FS R in AD/DA mode used as dual DAC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Level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Response EQ on direct drive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E4CF4C-A7B9-41F7-9EAC-902AFF021354}"/>
              </a:ext>
            </a:extLst>
          </p:cNvPr>
          <p:cNvCxnSpPr/>
          <p:nvPr/>
        </p:nvCxnSpPr>
        <p:spPr>
          <a:xfrm>
            <a:off x="1331495" y="4483768"/>
            <a:ext cx="24865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8C77B0-FF41-EFB8-58C6-F8250D09F93C}"/>
              </a:ext>
            </a:extLst>
          </p:cNvPr>
          <p:cNvCxnSpPr>
            <a:cxnSpLocks/>
          </p:cNvCxnSpPr>
          <p:nvPr/>
        </p:nvCxnSpPr>
        <p:spPr>
          <a:xfrm>
            <a:off x="2951751" y="5614737"/>
            <a:ext cx="9087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6D2C4E-81CF-CEBC-CAE4-61F1B7B0508B}"/>
              </a:ext>
            </a:extLst>
          </p:cNvPr>
          <p:cNvCxnSpPr>
            <a:cxnSpLocks/>
          </p:cNvCxnSpPr>
          <p:nvPr/>
        </p:nvCxnSpPr>
        <p:spPr>
          <a:xfrm>
            <a:off x="2951751" y="4483768"/>
            <a:ext cx="0" cy="1130969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456088-F243-F454-C2AD-98BCB1FB3746}"/>
              </a:ext>
            </a:extLst>
          </p:cNvPr>
          <p:cNvCxnSpPr>
            <a:cxnSpLocks/>
          </p:cNvCxnSpPr>
          <p:nvPr/>
        </p:nvCxnSpPr>
        <p:spPr>
          <a:xfrm>
            <a:off x="4419600" y="5422231"/>
            <a:ext cx="25346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C44F5D-C9D8-DE59-5713-D1B87ADE5329}"/>
              </a:ext>
            </a:extLst>
          </p:cNvPr>
          <p:cNvCxnSpPr>
            <a:cxnSpLocks/>
          </p:cNvCxnSpPr>
          <p:nvPr/>
        </p:nvCxnSpPr>
        <p:spPr>
          <a:xfrm>
            <a:off x="4419600" y="4283242"/>
            <a:ext cx="25346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CA2EB9-F8F1-12EF-47E5-CE5AFB7DC864}"/>
              </a:ext>
            </a:extLst>
          </p:cNvPr>
          <p:cNvSpPr txBox="1"/>
          <p:nvPr/>
        </p:nvSpPr>
        <p:spPr>
          <a:xfrm>
            <a:off x="6496728" y="344443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dd eq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1A0F6B-095D-13FE-0C67-32831D357CB0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494319" y="3629096"/>
            <a:ext cx="1002409" cy="3974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D39058-996F-461D-17A8-136FC8283CBC}"/>
              </a:ext>
            </a:extLst>
          </p:cNvPr>
          <p:cNvSpPr txBox="1"/>
          <p:nvPr/>
        </p:nvSpPr>
        <p:spPr>
          <a:xfrm>
            <a:off x="7252444" y="5393613"/>
            <a:ext cx="13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step-up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feed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A4A07-11F3-B23F-4330-672E2C4254D1}"/>
              </a:ext>
            </a:extLst>
          </p:cNvPr>
          <p:cNvSpPr txBox="1"/>
          <p:nvPr/>
        </p:nvSpPr>
        <p:spPr>
          <a:xfrm>
            <a:off x="7332408" y="3913910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feed</a:t>
            </a:r>
          </a:p>
        </p:txBody>
      </p:sp>
    </p:spTree>
    <p:extLst>
      <p:ext uri="{BB962C8B-B14F-4D97-AF65-F5344CB8AC3E}">
        <p14:creationId xmlns:p14="http://schemas.microsoft.com/office/powerpoint/2010/main" val="108428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5B2C8-95D3-5DEB-0752-CD65A0A369C3}"/>
              </a:ext>
            </a:extLst>
          </p:cNvPr>
          <p:cNvSpPr txBox="1"/>
          <p:nvPr/>
        </p:nvSpPr>
        <p:spPr>
          <a:xfrm>
            <a:off x="797759" y="2342484"/>
            <a:ext cx="7945187" cy="217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UK Patent 815.978, Walker, Peter et al, 1955</a:t>
            </a:r>
            <a:endParaRPr lang="nl-NL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Electrostatic Loudspeakers, Peter J. Baxandall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1600" dirty="0"/>
              <a:t>(Chapter 3 in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Loudspeaker and Headphone Handbook, John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Borwick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Editor)</a:t>
            </a:r>
            <a:endParaRPr lang="nl-NL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Design of Electrostatic Loudspeakers, </a:t>
            </a:r>
            <a:r>
              <a:rPr lang="nl-NL" dirty="0"/>
              <a:t>Frank Verwaal, 2017, rev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Any diyaudio.com thread with </a:t>
            </a:r>
            <a:r>
              <a:rPr lang="nl-NL" i="1" dirty="0"/>
              <a:t>Bolserst</a:t>
            </a:r>
            <a:r>
              <a:rPr lang="nl-NL" dirty="0"/>
              <a:t>, Hans Polak and </a:t>
            </a:r>
            <a:r>
              <a:rPr lang="nl-NL" i="1" dirty="0"/>
              <a:t>Stokesd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B0BD2-7898-2468-08BE-0FC082CA04AD}"/>
              </a:ext>
            </a:extLst>
          </p:cNvPr>
          <p:cNvSpPr txBox="1"/>
          <p:nvPr/>
        </p:nvSpPr>
        <p:spPr>
          <a:xfrm>
            <a:off x="797760" y="994610"/>
            <a:ext cx="397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Some further reading on ESLs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3A489-2A6C-0F58-6490-20EE0CA3C72D}"/>
              </a:ext>
            </a:extLst>
          </p:cNvPr>
          <p:cNvSpPr txBox="1"/>
          <p:nvPr/>
        </p:nvSpPr>
        <p:spPr>
          <a:xfrm>
            <a:off x="1796716" y="5486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 Thanks for listening! 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751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ecurityb">
            <a:extLst>
              <a:ext uri="{FF2B5EF4-FFF2-40B4-BE49-F238E27FC236}">
                <a16:creationId xmlns:a16="http://schemas.microsoft.com/office/drawing/2014/main" id="{5D35B9B1-4192-3000-06AB-1235A9B0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1462313"/>
            <a:ext cx="3887704" cy="52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68393-7D3F-B449-A582-4100B21ECF70}"/>
              </a:ext>
            </a:extLst>
          </p:cNvPr>
          <p:cNvSpPr txBox="1"/>
          <p:nvPr/>
        </p:nvSpPr>
        <p:spPr>
          <a:xfrm>
            <a:off x="2920104" y="464874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349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A20DD-49DD-F234-89FF-770490211C0D}"/>
              </a:ext>
            </a:extLst>
          </p:cNvPr>
          <p:cNvSpPr/>
          <p:nvPr/>
        </p:nvSpPr>
        <p:spPr>
          <a:xfrm>
            <a:off x="1851374" y="272840"/>
            <a:ext cx="938463" cy="1218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Audio</a:t>
            </a:r>
          </a:p>
          <a:p>
            <a:pPr algn="ctr"/>
            <a:r>
              <a:rPr lang="nl-NL" dirty="0">
                <a:solidFill>
                  <a:srgbClr val="002060"/>
                </a:solidFill>
              </a:rPr>
              <a:t>input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E2FCE8-6905-378F-3FBC-388D0934DF7D}"/>
              </a:ext>
            </a:extLst>
          </p:cNvPr>
          <p:cNvCxnSpPr>
            <a:cxnSpLocks/>
          </p:cNvCxnSpPr>
          <p:nvPr/>
        </p:nvCxnSpPr>
        <p:spPr>
          <a:xfrm>
            <a:off x="1314202" y="437613"/>
            <a:ext cx="52939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368775-E82B-DD4B-2CA3-91DF9500AECC}"/>
              </a:ext>
            </a:extLst>
          </p:cNvPr>
          <p:cNvSpPr txBox="1"/>
          <p:nvPr/>
        </p:nvSpPr>
        <p:spPr>
          <a:xfrm>
            <a:off x="950841" y="306808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RCA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7131C-05FB-A973-BFCA-4D7A3FCB576E}"/>
              </a:ext>
            </a:extLst>
          </p:cNvPr>
          <p:cNvSpPr txBox="1"/>
          <p:nvPr/>
        </p:nvSpPr>
        <p:spPr>
          <a:xfrm>
            <a:off x="978513" y="520523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XLR</a:t>
            </a:r>
            <a:endParaRPr lang="en-US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A1115C-BA04-106A-2A1A-6D066554DF5E}"/>
              </a:ext>
            </a:extLst>
          </p:cNvPr>
          <p:cNvCxnSpPr>
            <a:cxnSpLocks/>
          </p:cNvCxnSpPr>
          <p:nvPr/>
        </p:nvCxnSpPr>
        <p:spPr>
          <a:xfrm>
            <a:off x="1314202" y="658114"/>
            <a:ext cx="52939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9E174A5-63C1-B11B-FE88-6A3996638C25}"/>
              </a:ext>
            </a:extLst>
          </p:cNvPr>
          <p:cNvSpPr/>
          <p:nvPr/>
        </p:nvSpPr>
        <p:spPr>
          <a:xfrm>
            <a:off x="5648909" y="756136"/>
            <a:ext cx="938463" cy="1139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HV amp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EFAA4-A0D6-A558-83F5-BAA4DA116168}"/>
              </a:ext>
            </a:extLst>
          </p:cNvPr>
          <p:cNvSpPr/>
          <p:nvPr/>
        </p:nvSpPr>
        <p:spPr>
          <a:xfrm>
            <a:off x="4743321" y="2579307"/>
            <a:ext cx="938463" cy="1139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HV amp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8745F5-3361-CF0E-9B6D-3F4CEF1B2086}"/>
              </a:ext>
            </a:extLst>
          </p:cNvPr>
          <p:cNvCxnSpPr>
            <a:cxnSpLocks/>
          </p:cNvCxnSpPr>
          <p:nvPr/>
        </p:nvCxnSpPr>
        <p:spPr>
          <a:xfrm>
            <a:off x="2789837" y="922420"/>
            <a:ext cx="2859072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F8402F-8E9B-7252-B0E0-E48223366D8C}"/>
              </a:ext>
            </a:extLst>
          </p:cNvPr>
          <p:cNvSpPr txBox="1"/>
          <p:nvPr/>
        </p:nvSpPr>
        <p:spPr>
          <a:xfrm>
            <a:off x="2789837" y="660810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Symmetric signal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993116-F08A-E413-D028-32A721E12472}"/>
              </a:ext>
            </a:extLst>
          </p:cNvPr>
          <p:cNvCxnSpPr>
            <a:cxnSpLocks/>
          </p:cNvCxnSpPr>
          <p:nvPr/>
        </p:nvCxnSpPr>
        <p:spPr>
          <a:xfrm flipV="1">
            <a:off x="3229385" y="2719136"/>
            <a:ext cx="1513936" cy="39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A24EBE-8279-D176-84EE-57C653D731D4}"/>
              </a:ext>
            </a:extLst>
          </p:cNvPr>
          <p:cNvCxnSpPr>
            <a:cxnSpLocks/>
          </p:cNvCxnSpPr>
          <p:nvPr/>
        </p:nvCxnSpPr>
        <p:spPr>
          <a:xfrm flipH="1">
            <a:off x="3229385" y="922420"/>
            <a:ext cx="1" cy="1780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A7450-0541-EFED-152D-BA5022717D41}"/>
              </a:ext>
            </a:extLst>
          </p:cNvPr>
          <p:cNvSpPr/>
          <p:nvPr/>
        </p:nvSpPr>
        <p:spPr>
          <a:xfrm>
            <a:off x="1851374" y="1834042"/>
            <a:ext cx="938463" cy="531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+5V stby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763B69-6A99-1B87-36FE-F88C565B2DF6}"/>
              </a:ext>
            </a:extLst>
          </p:cNvPr>
          <p:cNvCxnSpPr>
            <a:cxnSpLocks/>
          </p:cNvCxnSpPr>
          <p:nvPr/>
        </p:nvCxnSpPr>
        <p:spPr>
          <a:xfrm>
            <a:off x="264268" y="846655"/>
            <a:ext cx="1578465" cy="423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36DE15-7165-1EFD-847D-B3FAA70CABB6}"/>
              </a:ext>
            </a:extLst>
          </p:cNvPr>
          <p:cNvSpPr txBox="1"/>
          <p:nvPr/>
        </p:nvSpPr>
        <p:spPr>
          <a:xfrm>
            <a:off x="869587" y="1967774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Mains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3430A9-4059-1531-A0E0-F3BEA81DD52A}"/>
              </a:ext>
            </a:extLst>
          </p:cNvPr>
          <p:cNvCxnSpPr>
            <a:cxnSpLocks/>
          </p:cNvCxnSpPr>
          <p:nvPr/>
        </p:nvCxnSpPr>
        <p:spPr>
          <a:xfrm flipV="1">
            <a:off x="2124090" y="1486207"/>
            <a:ext cx="0" cy="34783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A8A5A6F-6453-83D6-1066-597DA9FE8858}"/>
              </a:ext>
            </a:extLst>
          </p:cNvPr>
          <p:cNvSpPr/>
          <p:nvPr/>
        </p:nvSpPr>
        <p:spPr>
          <a:xfrm>
            <a:off x="1098361" y="3002341"/>
            <a:ext cx="1729756" cy="1153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Controller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43E435-B8E5-DEA6-771E-93A5EF3C79AA}"/>
              </a:ext>
            </a:extLst>
          </p:cNvPr>
          <p:cNvCxnSpPr>
            <a:cxnSpLocks/>
          </p:cNvCxnSpPr>
          <p:nvPr/>
        </p:nvCxnSpPr>
        <p:spPr>
          <a:xfrm flipH="1" flipV="1">
            <a:off x="2828117" y="3333627"/>
            <a:ext cx="1915204" cy="46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8339AD-BB87-A089-55A9-CE0CAD1A98E0}"/>
              </a:ext>
            </a:extLst>
          </p:cNvPr>
          <p:cNvCxnSpPr>
            <a:cxnSpLocks/>
          </p:cNvCxnSpPr>
          <p:nvPr/>
        </p:nvCxnSpPr>
        <p:spPr>
          <a:xfrm flipH="1">
            <a:off x="2821765" y="3576444"/>
            <a:ext cx="92139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1357FD-ED37-5A2D-CDF9-015648426B84}"/>
              </a:ext>
            </a:extLst>
          </p:cNvPr>
          <p:cNvCxnSpPr>
            <a:cxnSpLocks/>
          </p:cNvCxnSpPr>
          <p:nvPr/>
        </p:nvCxnSpPr>
        <p:spPr>
          <a:xfrm flipH="1">
            <a:off x="2828117" y="3840701"/>
            <a:ext cx="1159973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2BA14EF-EF95-661F-EDED-ECFD3E1DDC8E}"/>
              </a:ext>
            </a:extLst>
          </p:cNvPr>
          <p:cNvSpPr txBox="1"/>
          <p:nvPr/>
        </p:nvSpPr>
        <p:spPr>
          <a:xfrm>
            <a:off x="2934693" y="3072254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Offset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D3BC31-A453-1A64-F604-4EC77B84730B}"/>
              </a:ext>
            </a:extLst>
          </p:cNvPr>
          <p:cNvSpPr txBox="1"/>
          <p:nvPr/>
        </p:nvSpPr>
        <p:spPr>
          <a:xfrm>
            <a:off x="2958563" y="3579091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Corona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74635D-A412-635B-B683-E308003D3E94}"/>
              </a:ext>
            </a:extLst>
          </p:cNvPr>
          <p:cNvCxnSpPr>
            <a:cxnSpLocks/>
          </p:cNvCxnSpPr>
          <p:nvPr/>
        </p:nvCxnSpPr>
        <p:spPr>
          <a:xfrm flipH="1">
            <a:off x="3560257" y="1302185"/>
            <a:ext cx="2028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1F21A1-4FFC-9BD8-4DB5-EF34AD03E939}"/>
              </a:ext>
            </a:extLst>
          </p:cNvPr>
          <p:cNvCxnSpPr>
            <a:cxnSpLocks/>
          </p:cNvCxnSpPr>
          <p:nvPr/>
        </p:nvCxnSpPr>
        <p:spPr>
          <a:xfrm flipH="1">
            <a:off x="3557854" y="1293701"/>
            <a:ext cx="1" cy="1780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FD1F3CD-E848-72F6-2B01-1C5F10191809}"/>
              </a:ext>
            </a:extLst>
          </p:cNvPr>
          <p:cNvCxnSpPr>
            <a:cxnSpLocks/>
          </p:cNvCxnSpPr>
          <p:nvPr/>
        </p:nvCxnSpPr>
        <p:spPr>
          <a:xfrm flipH="1" flipV="1">
            <a:off x="2828117" y="3060801"/>
            <a:ext cx="729737" cy="1357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17C925-B57F-3F1C-9EFC-2E6DA1306D83}"/>
              </a:ext>
            </a:extLst>
          </p:cNvPr>
          <p:cNvCxnSpPr>
            <a:cxnSpLocks/>
          </p:cNvCxnSpPr>
          <p:nvPr/>
        </p:nvCxnSpPr>
        <p:spPr>
          <a:xfrm flipH="1">
            <a:off x="3726333" y="1486207"/>
            <a:ext cx="18628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F9AA23-E6D8-8D51-BE61-22E7D156824C}"/>
              </a:ext>
            </a:extLst>
          </p:cNvPr>
          <p:cNvCxnSpPr>
            <a:cxnSpLocks/>
          </p:cNvCxnSpPr>
          <p:nvPr/>
        </p:nvCxnSpPr>
        <p:spPr>
          <a:xfrm>
            <a:off x="3725020" y="1491760"/>
            <a:ext cx="262" cy="2084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9EBB010-01C2-A853-11D4-3BF229AD9170}"/>
              </a:ext>
            </a:extLst>
          </p:cNvPr>
          <p:cNvCxnSpPr>
            <a:cxnSpLocks/>
          </p:cNvCxnSpPr>
          <p:nvPr/>
        </p:nvCxnSpPr>
        <p:spPr>
          <a:xfrm flipH="1">
            <a:off x="3988016" y="3567825"/>
            <a:ext cx="1860" cy="280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E5A61CE-FD2E-DABA-3AC0-1BD20283F99D}"/>
              </a:ext>
            </a:extLst>
          </p:cNvPr>
          <p:cNvSpPr/>
          <p:nvPr/>
        </p:nvSpPr>
        <p:spPr>
          <a:xfrm>
            <a:off x="1915359" y="4635199"/>
            <a:ext cx="938463" cy="68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+</a:t>
            </a:r>
            <a:r>
              <a:rPr lang="nl-NL" dirty="0">
                <a:solidFill>
                  <a:srgbClr val="002060"/>
                </a:solidFill>
              </a:rPr>
              <a:t>12V SMPS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F4071ED-9BF4-413A-0E8A-EBC4E1180727}"/>
              </a:ext>
            </a:extLst>
          </p:cNvPr>
          <p:cNvSpPr/>
          <p:nvPr/>
        </p:nvSpPr>
        <p:spPr>
          <a:xfrm>
            <a:off x="2365307" y="5785076"/>
            <a:ext cx="938463" cy="72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+/- 2.2kV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EA9178-1869-68E0-7476-800DD062B066}"/>
              </a:ext>
            </a:extLst>
          </p:cNvPr>
          <p:cNvSpPr/>
          <p:nvPr/>
        </p:nvSpPr>
        <p:spPr>
          <a:xfrm>
            <a:off x="3494534" y="5332760"/>
            <a:ext cx="938463" cy="531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+/- 15V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6F976F6-C40E-1F89-BF68-573FDF122466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1252554" y="5047015"/>
            <a:ext cx="657022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3D31339-9446-28CC-605E-A4F0D6D12618}"/>
              </a:ext>
            </a:extLst>
          </p:cNvPr>
          <p:cNvSpPr txBox="1"/>
          <p:nvPr/>
        </p:nvSpPr>
        <p:spPr>
          <a:xfrm>
            <a:off x="720036" y="491621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Mains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ADB618-3FE3-D1EC-BF15-D0183A5C227A}"/>
              </a:ext>
            </a:extLst>
          </p:cNvPr>
          <p:cNvSpPr txBox="1"/>
          <p:nvPr/>
        </p:nvSpPr>
        <p:spPr>
          <a:xfrm>
            <a:off x="115257" y="6250565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Mains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913EC8-DB14-3687-3DE5-EC0C8AA3206C}"/>
              </a:ext>
            </a:extLst>
          </p:cNvPr>
          <p:cNvCxnSpPr>
            <a:cxnSpLocks/>
          </p:cNvCxnSpPr>
          <p:nvPr/>
        </p:nvCxnSpPr>
        <p:spPr>
          <a:xfrm>
            <a:off x="1587240" y="4169404"/>
            <a:ext cx="15490" cy="1823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E631121-261E-D710-3855-B9BEBB176155}"/>
              </a:ext>
            </a:extLst>
          </p:cNvPr>
          <p:cNvCxnSpPr>
            <a:cxnSpLocks/>
          </p:cNvCxnSpPr>
          <p:nvPr/>
        </p:nvCxnSpPr>
        <p:spPr>
          <a:xfrm>
            <a:off x="1392129" y="4156135"/>
            <a:ext cx="0" cy="708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DBA0DE-D3AA-7E56-654A-4F95A72C8A93}"/>
              </a:ext>
            </a:extLst>
          </p:cNvPr>
          <p:cNvCxnSpPr>
            <a:cxnSpLocks/>
          </p:cNvCxnSpPr>
          <p:nvPr/>
        </p:nvCxnSpPr>
        <p:spPr>
          <a:xfrm>
            <a:off x="1377326" y="4864767"/>
            <a:ext cx="52939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E29E1C2-5262-D1F1-17C6-7D58D4E4FB45}"/>
              </a:ext>
            </a:extLst>
          </p:cNvPr>
          <p:cNvSpPr txBox="1"/>
          <p:nvPr/>
        </p:nvSpPr>
        <p:spPr>
          <a:xfrm>
            <a:off x="786198" y="443363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ON/OFF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C9B622-337F-4CE6-C2ED-3998851BE6EA}"/>
              </a:ext>
            </a:extLst>
          </p:cNvPr>
          <p:cNvSpPr/>
          <p:nvPr/>
        </p:nvSpPr>
        <p:spPr>
          <a:xfrm>
            <a:off x="7401942" y="2461520"/>
            <a:ext cx="938463" cy="718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HV conn.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5B8A92E-9996-5ED2-49BF-1AD0C47709DF}"/>
              </a:ext>
            </a:extLst>
          </p:cNvPr>
          <p:cNvCxnSpPr>
            <a:cxnSpLocks/>
          </p:cNvCxnSpPr>
          <p:nvPr/>
        </p:nvCxnSpPr>
        <p:spPr>
          <a:xfrm flipV="1">
            <a:off x="6879144" y="2698460"/>
            <a:ext cx="522798" cy="62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4F5E659-339D-F382-1A90-6104009EC21C}"/>
              </a:ext>
            </a:extLst>
          </p:cNvPr>
          <p:cNvCxnSpPr>
            <a:cxnSpLocks/>
          </p:cNvCxnSpPr>
          <p:nvPr/>
        </p:nvCxnSpPr>
        <p:spPr>
          <a:xfrm>
            <a:off x="6879144" y="1039959"/>
            <a:ext cx="0" cy="1659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109E32-D40F-3C6B-4946-F350FFD79B77}"/>
              </a:ext>
            </a:extLst>
          </p:cNvPr>
          <p:cNvCxnSpPr>
            <a:cxnSpLocks/>
          </p:cNvCxnSpPr>
          <p:nvPr/>
        </p:nvCxnSpPr>
        <p:spPr>
          <a:xfrm flipH="1" flipV="1">
            <a:off x="6587372" y="1060011"/>
            <a:ext cx="291772" cy="4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2E5386C-ACD5-E80B-BE15-499A6466B5C9}"/>
              </a:ext>
            </a:extLst>
          </p:cNvPr>
          <p:cNvCxnSpPr>
            <a:cxnSpLocks/>
          </p:cNvCxnSpPr>
          <p:nvPr/>
        </p:nvCxnSpPr>
        <p:spPr>
          <a:xfrm flipV="1">
            <a:off x="5681784" y="2851307"/>
            <a:ext cx="1720157" cy="1941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E0DE8BB-BDB2-61AD-DBCF-4732C1C830F6}"/>
              </a:ext>
            </a:extLst>
          </p:cNvPr>
          <p:cNvSpPr txBox="1"/>
          <p:nvPr/>
        </p:nvSpPr>
        <p:spPr>
          <a:xfrm>
            <a:off x="8484845" y="2567655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Stators</a:t>
            </a:r>
            <a:endParaRPr lang="en-US" sz="1100" dirty="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931731-BE4B-616A-2EE2-E7F1253A4CA3}"/>
              </a:ext>
            </a:extLst>
          </p:cNvPr>
          <p:cNvCxnSpPr>
            <a:cxnSpLocks/>
            <a:endCxn id="104" idx="1"/>
          </p:cNvCxnSpPr>
          <p:nvPr/>
        </p:nvCxnSpPr>
        <p:spPr>
          <a:xfrm>
            <a:off x="8340405" y="2698460"/>
            <a:ext cx="14444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63DD980-86A1-83B0-D24F-5393FA853210}"/>
              </a:ext>
            </a:extLst>
          </p:cNvPr>
          <p:cNvCxnSpPr>
            <a:cxnSpLocks/>
          </p:cNvCxnSpPr>
          <p:nvPr/>
        </p:nvCxnSpPr>
        <p:spPr>
          <a:xfrm flipH="1">
            <a:off x="2821765" y="4040373"/>
            <a:ext cx="4089465" cy="1025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B3A3FEA-45B6-78D0-764B-B09E15BED860}"/>
              </a:ext>
            </a:extLst>
          </p:cNvPr>
          <p:cNvCxnSpPr>
            <a:cxnSpLocks/>
          </p:cNvCxnSpPr>
          <p:nvPr/>
        </p:nvCxnSpPr>
        <p:spPr>
          <a:xfrm flipH="1">
            <a:off x="6911230" y="3060801"/>
            <a:ext cx="490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CC0DCC1-185D-5E7D-B270-B4676A6942FC}"/>
              </a:ext>
            </a:extLst>
          </p:cNvPr>
          <p:cNvCxnSpPr>
            <a:cxnSpLocks/>
          </p:cNvCxnSpPr>
          <p:nvPr/>
        </p:nvCxnSpPr>
        <p:spPr>
          <a:xfrm flipH="1">
            <a:off x="6911230" y="3043684"/>
            <a:ext cx="1" cy="1002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A9EE82C-E986-C230-009F-8A7DF2CAA6F1}"/>
              </a:ext>
            </a:extLst>
          </p:cNvPr>
          <p:cNvSpPr txBox="1"/>
          <p:nvPr/>
        </p:nvSpPr>
        <p:spPr>
          <a:xfrm>
            <a:off x="2971720" y="4038599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Cable conn.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396C096-F86A-8538-E8E0-6DC83AD8F4AE}"/>
              </a:ext>
            </a:extLst>
          </p:cNvPr>
          <p:cNvCxnSpPr>
            <a:cxnSpLocks/>
          </p:cNvCxnSpPr>
          <p:nvPr/>
        </p:nvCxnSpPr>
        <p:spPr>
          <a:xfrm>
            <a:off x="3116656" y="5229260"/>
            <a:ext cx="0" cy="174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1130F4A-E462-4C65-F2F5-B367279D31E2}"/>
              </a:ext>
            </a:extLst>
          </p:cNvPr>
          <p:cNvCxnSpPr>
            <a:cxnSpLocks/>
          </p:cNvCxnSpPr>
          <p:nvPr/>
        </p:nvCxnSpPr>
        <p:spPr>
          <a:xfrm>
            <a:off x="3116656" y="5404258"/>
            <a:ext cx="377878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B7E6C8-1356-A573-D5B2-303C0AAB67C9}"/>
              </a:ext>
            </a:extLst>
          </p:cNvPr>
          <p:cNvCxnSpPr>
            <a:cxnSpLocks/>
          </p:cNvCxnSpPr>
          <p:nvPr/>
        </p:nvCxnSpPr>
        <p:spPr>
          <a:xfrm flipH="1">
            <a:off x="2853822" y="5226330"/>
            <a:ext cx="262834" cy="2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ED17B76-1C53-72DE-6CE2-880452B4DC2A}"/>
              </a:ext>
            </a:extLst>
          </p:cNvPr>
          <p:cNvCxnSpPr>
            <a:cxnSpLocks/>
          </p:cNvCxnSpPr>
          <p:nvPr/>
        </p:nvCxnSpPr>
        <p:spPr>
          <a:xfrm flipH="1">
            <a:off x="2860388" y="4934180"/>
            <a:ext cx="2028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30B39F0-5AF8-7B39-6AF9-1CA085067CFA}"/>
              </a:ext>
            </a:extLst>
          </p:cNvPr>
          <p:cNvCxnSpPr>
            <a:cxnSpLocks/>
          </p:cNvCxnSpPr>
          <p:nvPr/>
        </p:nvCxnSpPr>
        <p:spPr>
          <a:xfrm flipV="1">
            <a:off x="4880891" y="3718915"/>
            <a:ext cx="0" cy="120493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62C950D-D4CC-7A52-8999-68A2343B5624}"/>
              </a:ext>
            </a:extLst>
          </p:cNvPr>
          <p:cNvCxnSpPr>
            <a:cxnSpLocks/>
          </p:cNvCxnSpPr>
          <p:nvPr/>
        </p:nvCxnSpPr>
        <p:spPr>
          <a:xfrm flipV="1">
            <a:off x="5843418" y="1889573"/>
            <a:ext cx="0" cy="304460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A412BBF-2DDA-B94E-7646-9FA97190AB53}"/>
              </a:ext>
            </a:extLst>
          </p:cNvPr>
          <p:cNvCxnSpPr>
            <a:cxnSpLocks/>
          </p:cNvCxnSpPr>
          <p:nvPr/>
        </p:nvCxnSpPr>
        <p:spPr>
          <a:xfrm flipH="1">
            <a:off x="4880891" y="4934180"/>
            <a:ext cx="944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CE9EC82-450E-0311-5815-7B3D30B3E503}"/>
              </a:ext>
            </a:extLst>
          </p:cNvPr>
          <p:cNvSpPr txBox="1"/>
          <p:nvPr/>
        </p:nvSpPr>
        <p:spPr>
          <a:xfrm>
            <a:off x="3752975" y="4703108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Heaters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85A9C72-A65A-32AD-B559-7ABDFE62FAB1}"/>
              </a:ext>
            </a:extLst>
          </p:cNvPr>
          <p:cNvCxnSpPr>
            <a:cxnSpLocks/>
          </p:cNvCxnSpPr>
          <p:nvPr/>
        </p:nvCxnSpPr>
        <p:spPr>
          <a:xfrm flipV="1">
            <a:off x="5212552" y="3718915"/>
            <a:ext cx="0" cy="187977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CB7D2F8-32D7-ACB1-9C47-B06B23FFAF71}"/>
              </a:ext>
            </a:extLst>
          </p:cNvPr>
          <p:cNvCxnSpPr>
            <a:cxnSpLocks/>
          </p:cNvCxnSpPr>
          <p:nvPr/>
        </p:nvCxnSpPr>
        <p:spPr>
          <a:xfrm flipV="1">
            <a:off x="5501309" y="3710888"/>
            <a:ext cx="0" cy="243773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6BF9DB7-995C-54F2-C38C-42DC446F346B}"/>
              </a:ext>
            </a:extLst>
          </p:cNvPr>
          <p:cNvCxnSpPr>
            <a:cxnSpLocks/>
          </p:cNvCxnSpPr>
          <p:nvPr/>
        </p:nvCxnSpPr>
        <p:spPr>
          <a:xfrm flipV="1">
            <a:off x="6126517" y="1889573"/>
            <a:ext cx="0" cy="368968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0C0D1F0-C007-F4AF-C36B-CCCE07FBC749}"/>
              </a:ext>
            </a:extLst>
          </p:cNvPr>
          <p:cNvCxnSpPr>
            <a:cxnSpLocks/>
          </p:cNvCxnSpPr>
          <p:nvPr/>
        </p:nvCxnSpPr>
        <p:spPr>
          <a:xfrm flipV="1">
            <a:off x="6415275" y="1889573"/>
            <a:ext cx="0" cy="42590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C585583-6EE4-8A60-A492-51AFF3C46C40}"/>
              </a:ext>
            </a:extLst>
          </p:cNvPr>
          <p:cNvCxnSpPr>
            <a:cxnSpLocks/>
          </p:cNvCxnSpPr>
          <p:nvPr/>
        </p:nvCxnSpPr>
        <p:spPr>
          <a:xfrm flipH="1">
            <a:off x="4456499" y="5579256"/>
            <a:ext cx="1661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4611EB5-660A-F398-A43F-57335F3A1985}"/>
              </a:ext>
            </a:extLst>
          </p:cNvPr>
          <p:cNvCxnSpPr>
            <a:cxnSpLocks/>
            <a:endCxn id="69" idx="3"/>
          </p:cNvCxnSpPr>
          <p:nvPr/>
        </p:nvCxnSpPr>
        <p:spPr>
          <a:xfrm flipH="1" flipV="1">
            <a:off x="3303770" y="6148625"/>
            <a:ext cx="3111504" cy="3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E2D7963-DF02-33D4-9F7E-EFA1006E3D9F}"/>
              </a:ext>
            </a:extLst>
          </p:cNvPr>
          <p:cNvSpPr txBox="1"/>
          <p:nvPr/>
        </p:nvSpPr>
        <p:spPr>
          <a:xfrm>
            <a:off x="4546662" y="5373028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Bip. Sup.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023B75C-C870-CF6B-4051-A0931F77ADC9}"/>
              </a:ext>
            </a:extLst>
          </p:cNvPr>
          <p:cNvSpPr txBox="1"/>
          <p:nvPr/>
        </p:nvSpPr>
        <p:spPr>
          <a:xfrm>
            <a:off x="4587344" y="5914796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HV sup.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9B9C216-6506-854C-596E-52215C544BC8}"/>
              </a:ext>
            </a:extLst>
          </p:cNvPr>
          <p:cNvCxnSpPr>
            <a:cxnSpLocks/>
          </p:cNvCxnSpPr>
          <p:nvPr/>
        </p:nvCxnSpPr>
        <p:spPr>
          <a:xfrm flipH="1">
            <a:off x="266054" y="846655"/>
            <a:ext cx="3513" cy="4796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59B4BA-8BE6-F981-94EC-893654C37A8E}"/>
              </a:ext>
            </a:extLst>
          </p:cNvPr>
          <p:cNvCxnSpPr>
            <a:cxnSpLocks/>
          </p:cNvCxnSpPr>
          <p:nvPr/>
        </p:nvCxnSpPr>
        <p:spPr>
          <a:xfrm flipH="1">
            <a:off x="266054" y="5619829"/>
            <a:ext cx="3228480" cy="14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3E37A4D-B508-C9A9-8CA4-38834F8B7BE9}"/>
              </a:ext>
            </a:extLst>
          </p:cNvPr>
          <p:cNvCxnSpPr>
            <a:cxnSpLocks/>
          </p:cNvCxnSpPr>
          <p:nvPr/>
        </p:nvCxnSpPr>
        <p:spPr>
          <a:xfrm flipH="1" flipV="1">
            <a:off x="2391156" y="4321382"/>
            <a:ext cx="5480018" cy="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795372A-7AAF-6452-B603-14CAEF26697A}"/>
              </a:ext>
            </a:extLst>
          </p:cNvPr>
          <p:cNvCxnSpPr>
            <a:cxnSpLocks/>
          </p:cNvCxnSpPr>
          <p:nvPr/>
        </p:nvCxnSpPr>
        <p:spPr>
          <a:xfrm flipV="1">
            <a:off x="2406109" y="4140716"/>
            <a:ext cx="0" cy="180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585E2865-4DBE-D8F9-CD47-1AA4FD88D0C0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7871174" y="3180302"/>
            <a:ext cx="0" cy="113412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DFFD537D-C0D0-2E48-259C-36255136B782}"/>
              </a:ext>
            </a:extLst>
          </p:cNvPr>
          <p:cNvSpPr txBox="1"/>
          <p:nvPr/>
        </p:nvSpPr>
        <p:spPr>
          <a:xfrm>
            <a:off x="2950572" y="431862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Speaker sw.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9696B19-DFA2-0569-B0E4-2681584E325B}"/>
              </a:ext>
            </a:extLst>
          </p:cNvPr>
          <p:cNvSpPr txBox="1"/>
          <p:nvPr/>
        </p:nvSpPr>
        <p:spPr>
          <a:xfrm>
            <a:off x="8484845" y="2882523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Spkr sw.</a:t>
            </a:r>
            <a:endParaRPr lang="en-US" sz="1100" dirty="0"/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D0401887-3C29-3339-37B3-02994ACCE77B}"/>
              </a:ext>
            </a:extLst>
          </p:cNvPr>
          <p:cNvCxnSpPr>
            <a:cxnSpLocks/>
            <a:endCxn id="201" idx="1"/>
          </p:cNvCxnSpPr>
          <p:nvPr/>
        </p:nvCxnSpPr>
        <p:spPr>
          <a:xfrm>
            <a:off x="8340405" y="3013328"/>
            <a:ext cx="14444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BF401536-65C1-BED2-E6A2-36695FB012A1}"/>
              </a:ext>
            </a:extLst>
          </p:cNvPr>
          <p:cNvSpPr txBox="1"/>
          <p:nvPr/>
        </p:nvSpPr>
        <p:spPr>
          <a:xfrm>
            <a:off x="3085741" y="22446"/>
            <a:ext cx="274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System diagram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342B9DC-42E1-FFF9-02AB-67F0BFF12925}"/>
              </a:ext>
            </a:extLst>
          </p:cNvPr>
          <p:cNvCxnSpPr>
            <a:stCxn id="22" idx="3"/>
            <a:endCxn id="20" idx="1"/>
          </p:cNvCxnSpPr>
          <p:nvPr/>
        </p:nvCxnSpPr>
        <p:spPr>
          <a:xfrm>
            <a:off x="1402105" y="2098579"/>
            <a:ext cx="449269" cy="1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C5316642-725F-A1BD-3C5C-8B1AF955B7AE}"/>
              </a:ext>
            </a:extLst>
          </p:cNvPr>
          <p:cNvCxnSpPr>
            <a:cxnSpLocks/>
          </p:cNvCxnSpPr>
          <p:nvPr/>
        </p:nvCxnSpPr>
        <p:spPr>
          <a:xfrm>
            <a:off x="803506" y="1365351"/>
            <a:ext cx="0" cy="2046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3B337F92-F6C4-6224-0443-3B39BE9B1E1E}"/>
              </a:ext>
            </a:extLst>
          </p:cNvPr>
          <p:cNvCxnSpPr>
            <a:cxnSpLocks/>
          </p:cNvCxnSpPr>
          <p:nvPr/>
        </p:nvCxnSpPr>
        <p:spPr>
          <a:xfrm>
            <a:off x="789619" y="3411876"/>
            <a:ext cx="299000" cy="3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2A1CFB0-7AA2-5B53-BE54-582C475F9054}"/>
              </a:ext>
            </a:extLst>
          </p:cNvPr>
          <p:cNvCxnSpPr>
            <a:cxnSpLocks/>
          </p:cNvCxnSpPr>
          <p:nvPr/>
        </p:nvCxnSpPr>
        <p:spPr>
          <a:xfrm flipH="1" flipV="1">
            <a:off x="789619" y="1365351"/>
            <a:ext cx="1044473" cy="3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D4C9C5A5-01BC-FAF6-73E2-033A37F94129}"/>
              </a:ext>
            </a:extLst>
          </p:cNvPr>
          <p:cNvSpPr txBox="1"/>
          <p:nvPr/>
        </p:nvSpPr>
        <p:spPr>
          <a:xfrm>
            <a:off x="872200" y="1372521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Sig. det.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977A088-4993-95E7-77B2-DDC450A71833}"/>
              </a:ext>
            </a:extLst>
          </p:cNvPr>
          <p:cNvCxnSpPr>
            <a:cxnSpLocks/>
          </p:cNvCxnSpPr>
          <p:nvPr/>
        </p:nvCxnSpPr>
        <p:spPr>
          <a:xfrm>
            <a:off x="2124090" y="2365899"/>
            <a:ext cx="0" cy="64897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DE5F9EED-9804-F6E2-0A98-ADDE3E79A9B7}"/>
              </a:ext>
            </a:extLst>
          </p:cNvPr>
          <p:cNvSpPr txBox="1"/>
          <p:nvPr/>
        </p:nvSpPr>
        <p:spPr>
          <a:xfrm>
            <a:off x="6872715" y="2461520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Out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33303676-46CB-7052-4185-3DAA87BE848D}"/>
              </a:ext>
            </a:extLst>
          </p:cNvPr>
          <p:cNvSpPr txBox="1"/>
          <p:nvPr/>
        </p:nvSpPr>
        <p:spPr>
          <a:xfrm>
            <a:off x="6481277" y="261370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Out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BC0221B-6F1B-62FB-3030-65B0618F6D87}"/>
              </a:ext>
            </a:extLst>
          </p:cNvPr>
          <p:cNvSpPr txBox="1"/>
          <p:nvPr/>
        </p:nvSpPr>
        <p:spPr>
          <a:xfrm>
            <a:off x="987414" y="5719403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ON/OFF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FE80B-5749-94F7-4981-B72FA6904FD2}"/>
              </a:ext>
            </a:extLst>
          </p:cNvPr>
          <p:cNvSpPr/>
          <p:nvPr/>
        </p:nvSpPr>
        <p:spPr>
          <a:xfrm>
            <a:off x="1002904" y="6101400"/>
            <a:ext cx="1018430" cy="531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h/w</a:t>
            </a:r>
          </a:p>
          <a:p>
            <a:pPr algn="ctr"/>
            <a:r>
              <a:rPr lang="nl-NL" dirty="0">
                <a:solidFill>
                  <a:srgbClr val="002060"/>
                </a:solidFill>
              </a:rPr>
              <a:t>interlock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B91166-80EC-2105-0CC8-5ABC5C7CE6B3}"/>
              </a:ext>
            </a:extLst>
          </p:cNvPr>
          <p:cNvCxnSpPr/>
          <p:nvPr/>
        </p:nvCxnSpPr>
        <p:spPr>
          <a:xfrm>
            <a:off x="1594985" y="5993110"/>
            <a:ext cx="770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378D37-5D9F-6ADF-100F-D515FCAC85C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021334" y="6367329"/>
            <a:ext cx="343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8094BE1A-4853-F51A-DC9E-3260775B894A}"/>
              </a:ext>
            </a:extLst>
          </p:cNvPr>
          <p:cNvCxnSpPr>
            <a:cxnSpLocks/>
            <a:stCxn id="79" idx="3"/>
            <a:endCxn id="3" idx="1"/>
          </p:cNvCxnSpPr>
          <p:nvPr/>
        </p:nvCxnSpPr>
        <p:spPr>
          <a:xfrm>
            <a:off x="647775" y="6366561"/>
            <a:ext cx="355129" cy="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4215D0-DDE5-EAC6-4FB5-018EA4DD7F2F}"/>
              </a:ext>
            </a:extLst>
          </p:cNvPr>
          <p:cNvCxnSpPr>
            <a:cxnSpLocks/>
          </p:cNvCxnSpPr>
          <p:nvPr/>
        </p:nvCxnSpPr>
        <p:spPr>
          <a:xfrm>
            <a:off x="540051" y="1060011"/>
            <a:ext cx="1311323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8CF11F-3246-A3C9-2818-212837C3E59D}"/>
              </a:ext>
            </a:extLst>
          </p:cNvPr>
          <p:cNvCxnSpPr>
            <a:cxnSpLocks/>
          </p:cNvCxnSpPr>
          <p:nvPr/>
        </p:nvCxnSpPr>
        <p:spPr>
          <a:xfrm>
            <a:off x="518394" y="1051991"/>
            <a:ext cx="16779" cy="278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CFFA67-A249-61E7-B8DD-68C399AC67F1}"/>
              </a:ext>
            </a:extLst>
          </p:cNvPr>
          <p:cNvCxnSpPr/>
          <p:nvPr/>
        </p:nvCxnSpPr>
        <p:spPr>
          <a:xfrm>
            <a:off x="535173" y="38481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4D1D23F-8756-2BAF-C6E0-659E7D68F947}"/>
              </a:ext>
            </a:extLst>
          </p:cNvPr>
          <p:cNvCxnSpPr/>
          <p:nvPr/>
        </p:nvCxnSpPr>
        <p:spPr>
          <a:xfrm>
            <a:off x="535173" y="3848173"/>
            <a:ext cx="553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61103C6C-93C5-28DB-4BB3-3CBEDAB7C5B9}"/>
              </a:ext>
            </a:extLst>
          </p:cNvPr>
          <p:cNvSpPr txBox="1"/>
          <p:nvPr/>
        </p:nvSpPr>
        <p:spPr>
          <a:xfrm>
            <a:off x="851299" y="1002322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Sig. sel.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02655D3-92DD-8426-4519-241A600237C2}"/>
              </a:ext>
            </a:extLst>
          </p:cNvPr>
          <p:cNvCxnSpPr/>
          <p:nvPr/>
        </p:nvCxnSpPr>
        <p:spPr>
          <a:xfrm>
            <a:off x="3986353" y="3576444"/>
            <a:ext cx="756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8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1082843" y="2053389"/>
            <a:ext cx="742292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 ESL 63/989 primer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Direct drive – why bother?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Requirements – voltage, current, freq. response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Design considerations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Realization – schematics, system diagram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Software features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System set-up</a:t>
            </a:r>
          </a:p>
        </p:txBody>
      </p:sp>
    </p:spTree>
    <p:extLst>
      <p:ext uri="{BB962C8B-B14F-4D97-AF65-F5344CB8AC3E}">
        <p14:creationId xmlns:p14="http://schemas.microsoft.com/office/powerpoint/2010/main" val="1419900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52D9A-4D22-A159-2A3F-B38CC7B0FFC1}"/>
              </a:ext>
            </a:extLst>
          </p:cNvPr>
          <p:cNvSpPr txBox="1"/>
          <p:nvPr/>
        </p:nvSpPr>
        <p:spPr>
          <a:xfrm>
            <a:off x="1291390" y="376990"/>
            <a:ext cx="472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ESL 63 transformer input impedance</a:t>
            </a:r>
            <a:endParaRPr lang="en-US" sz="24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70D77A2-0305-EE68-AA1B-A574B476D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" y="1232483"/>
            <a:ext cx="8606589" cy="5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, building, cage, net&#10;&#10;Description automatically generated">
            <a:extLst>
              <a:ext uri="{FF2B5EF4-FFF2-40B4-BE49-F238E27FC236}">
                <a16:creationId xmlns:a16="http://schemas.microsoft.com/office/drawing/2014/main" id="{E52C1DC9-F289-39C8-8623-055FC5BB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2054392"/>
            <a:ext cx="3276600" cy="4286250"/>
          </a:xfrm>
          <a:prstGeom prst="rect">
            <a:avLst/>
          </a:prstGeom>
        </p:spPr>
      </p:pic>
      <p:pic>
        <p:nvPicPr>
          <p:cNvPr id="7" name="Picture 6" descr="A picture containing window, tiled&#10;&#10;Description automatically generated">
            <a:extLst>
              <a:ext uri="{FF2B5EF4-FFF2-40B4-BE49-F238E27FC236}">
                <a16:creationId xmlns:a16="http://schemas.microsoft.com/office/drawing/2014/main" id="{B0A73C3E-2DAB-2CDC-450A-E7DD7AC5D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52" y="3429000"/>
            <a:ext cx="2952438" cy="262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3F82-840B-BF84-748D-0BF92B710913}"/>
              </a:ext>
            </a:extLst>
          </p:cNvPr>
          <p:cNvSpPr txBox="1"/>
          <p:nvPr/>
        </p:nvSpPr>
        <p:spPr>
          <a:xfrm>
            <a:off x="4668252" y="1895067"/>
            <a:ext cx="413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Top &amp; bottom are bass panels</a:t>
            </a:r>
          </a:p>
          <a:p>
            <a:r>
              <a:rPr lang="nl-NL" dirty="0"/>
              <a:t>Center panels are mid/high panels</a:t>
            </a:r>
          </a:p>
          <a:p>
            <a:r>
              <a:rPr lang="nl-NL" dirty="0"/>
              <a:t>Individually driven concentric stator rings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C0FEB-A7B0-F2BD-C6B6-9A01B47D5B7D}"/>
              </a:ext>
            </a:extLst>
          </p:cNvPr>
          <p:cNvSpPr txBox="1"/>
          <p:nvPr/>
        </p:nvSpPr>
        <p:spPr>
          <a:xfrm>
            <a:off x="1259305" y="561474"/>
            <a:ext cx="407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ESL 63 construction details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96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500E1-950C-D396-DA6B-41739A49911A}"/>
              </a:ext>
            </a:extLst>
          </p:cNvPr>
          <p:cNvSpPr txBox="1"/>
          <p:nvPr/>
        </p:nvSpPr>
        <p:spPr>
          <a:xfrm>
            <a:off x="403573" y="1381285"/>
            <a:ext cx="3552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QUAD ESL 63</a:t>
            </a:r>
          </a:p>
          <a:p>
            <a:r>
              <a:rPr lang="nl-NL" sz="2200" dirty="0"/>
              <a:t>transmission line stator drive</a:t>
            </a:r>
          </a:p>
          <a:p>
            <a:r>
              <a:rPr lang="nl-NL" sz="2200" dirty="0"/>
              <a:t>(for 989 add two bass panels)</a:t>
            </a:r>
            <a:endParaRPr lang="en-US" sz="2200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F572017-D083-90E0-BCF8-BF36C98D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68" y="950211"/>
            <a:ext cx="3031958" cy="2401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0739B-AEB0-4050-822B-C69F48B0C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3506760"/>
            <a:ext cx="8815136" cy="28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2A6254-E0EF-C095-254F-DA10785CF52B}"/>
              </a:ext>
            </a:extLst>
          </p:cNvPr>
          <p:cNvSpPr txBox="1"/>
          <p:nvPr/>
        </p:nvSpPr>
        <p:spPr>
          <a:xfrm>
            <a:off x="1026695" y="425116"/>
            <a:ext cx="478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ESL 63 stator-stator input impedance</a:t>
            </a:r>
            <a:endParaRPr lang="en-US" sz="240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2BAE2F9-53D8-088A-7AAD-948777CF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" y="1253320"/>
            <a:ext cx="8559086" cy="53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5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BA078-201A-5102-4F8E-53E88FDE567D}"/>
              </a:ext>
            </a:extLst>
          </p:cNvPr>
          <p:cNvSpPr txBox="1"/>
          <p:nvPr/>
        </p:nvSpPr>
        <p:spPr>
          <a:xfrm>
            <a:off x="673768" y="389424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Amplifier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B7429-61BC-752F-96E2-A91A1447F9E7}"/>
              </a:ext>
            </a:extLst>
          </p:cNvPr>
          <p:cNvSpPr txBox="1"/>
          <p:nvPr/>
        </p:nvSpPr>
        <p:spPr>
          <a:xfrm>
            <a:off x="524674" y="1035089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opposite phase drive voltages up to 5kV pk-pk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Bridged load signal currents of up to 10mA pk-pk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B3B6F4B-8034-9F23-DC3F-E94078DD3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550"/>
            <a:ext cx="9144000" cy="3282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EC3E3-3C99-3429-2F28-1EBC4383E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4" y="4676274"/>
            <a:ext cx="4659762" cy="20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85-3B5A-2E68-4185-863CF024A21C}"/>
              </a:ext>
            </a:extLst>
          </p:cNvPr>
          <p:cNvSpPr txBox="1"/>
          <p:nvPr/>
        </p:nvSpPr>
        <p:spPr>
          <a:xfrm>
            <a:off x="737938" y="328864"/>
            <a:ext cx="4180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Design considerations – 1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‘Walker Equation’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DB395-53BB-E714-DAFC-234817EE9777}"/>
              </a:ext>
            </a:extLst>
          </p:cNvPr>
          <p:cNvSpPr txBox="1"/>
          <p:nvPr/>
        </p:nvSpPr>
        <p:spPr>
          <a:xfrm>
            <a:off x="589820" y="5334000"/>
            <a:ext cx="79643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Initial all-solid-state design, based on IXYZ 4.5kV FETs and IGBTs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Abandoned due to very high parasitic capacitances and small SOA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2594FD-3724-9532-7434-9CF4F31BB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0" y="1379225"/>
            <a:ext cx="7981988" cy="3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4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55EDE-A346-7EBC-0927-EABA7B32B746}"/>
              </a:ext>
            </a:extLst>
          </p:cNvPr>
          <p:cNvSpPr txBox="1"/>
          <p:nvPr/>
        </p:nvSpPr>
        <p:spPr>
          <a:xfrm>
            <a:off x="288358" y="438172"/>
            <a:ext cx="605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Issues with HV FETs/IGBTs in linear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4CB53-75AA-905B-CD8D-8131006DAC03}"/>
              </a:ext>
            </a:extLst>
          </p:cNvPr>
          <p:cNvSpPr txBox="1"/>
          <p:nvPr/>
        </p:nvSpPr>
        <p:spPr>
          <a:xfrm>
            <a:off x="120536" y="1523052"/>
            <a:ext cx="477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Calibri body"/>
              </a:rPr>
              <a:t>The Spirito Effect: each cell </a:t>
            </a:r>
            <a:r>
              <a:rPr lang="en-US" dirty="0">
                <a:solidFill>
                  <a:srgbClr val="222222"/>
                </a:solidFill>
                <a:latin typeface="Calibri body"/>
              </a:rPr>
              <a:t>has </a:t>
            </a:r>
            <a:r>
              <a:rPr lang="en-US" b="0" i="0" dirty="0">
                <a:solidFill>
                  <a:srgbClr val="222222"/>
                </a:solidFill>
                <a:effectLst/>
                <a:latin typeface="Calibri body"/>
              </a:rPr>
              <a:t>the same gate-to-source voltage and the same capacitances but </a:t>
            </a:r>
            <a:r>
              <a:rPr lang="en-US" b="0" i="1" dirty="0">
                <a:solidFill>
                  <a:srgbClr val="222222"/>
                </a:solidFill>
                <a:effectLst/>
                <a:latin typeface="Calibri body"/>
              </a:rPr>
              <a:t>not</a:t>
            </a:r>
            <a:r>
              <a:rPr lang="en-US" b="0" i="0" dirty="0">
                <a:solidFill>
                  <a:srgbClr val="222222"/>
                </a:solidFill>
                <a:effectLst/>
                <a:latin typeface="Calibri body"/>
              </a:rPr>
              <a:t> the same gain. A higher gain cell conducts more current, causing a hotspot, leading to secondary breakdown.</a:t>
            </a:r>
            <a:endParaRPr lang="en-US" dirty="0">
              <a:latin typeface="Calibri bod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2633E-79C4-3D6C-8EEE-04C207CFF922}"/>
              </a:ext>
            </a:extLst>
          </p:cNvPr>
          <p:cNvSpPr txBox="1"/>
          <p:nvPr/>
        </p:nvSpPr>
        <p:spPr>
          <a:xfrm>
            <a:off x="288358" y="5590386"/>
            <a:ext cx="464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Calibri body"/>
              </a:rPr>
              <a:t>High </a:t>
            </a:r>
            <a:r>
              <a:rPr lang="en-US" dirty="0">
                <a:solidFill>
                  <a:srgbClr val="222222"/>
                </a:solidFill>
                <a:latin typeface="Calibri body"/>
              </a:rPr>
              <a:t>gate charge/discharge currents cause distortion.</a:t>
            </a:r>
            <a:endParaRPr lang="en-US" dirty="0">
              <a:latin typeface="Calibri body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F41768F-20C4-056A-1E7D-161939ACC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47" y="1074199"/>
            <a:ext cx="3842029" cy="3429000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2D6BA87-FAF4-4DF6-89F4-E605C257E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0" y="4597925"/>
            <a:ext cx="3750982" cy="2140449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99F7FAD-F582-2C45-D5EC-B51C8EBE0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4" y="3211289"/>
            <a:ext cx="2184851" cy="15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0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8819</TotalTime>
  <Words>793</Words>
  <Application>Microsoft Office PowerPoint</Application>
  <PresentationFormat>On-screen Show (4:3)</PresentationFormat>
  <Paragraphs>155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body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eDD - a direct drive amplifier for electrostatic speakers</dc:title>
  <dc:creator>Jan Didden</dc:creator>
  <cp:lastModifiedBy>Jan Didden</cp:lastModifiedBy>
  <cp:revision>5</cp:revision>
  <dcterms:created xsi:type="dcterms:W3CDTF">2022-08-27T09:36:39Z</dcterms:created>
  <dcterms:modified xsi:type="dcterms:W3CDTF">2022-11-08T08:49:49Z</dcterms:modified>
</cp:coreProperties>
</file>